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diagrams/colors2.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6" r:id="rId4"/>
    <p:sldId id="264" r:id="rId5"/>
    <p:sldId id="270" r:id="rId6"/>
    <p:sldId id="269" r:id="rId7"/>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77F2D"/>
    <a:srgbClr val="F66616"/>
    <a:srgbClr val="F57B17"/>
    <a:srgbClr val="FFFFCC"/>
    <a:srgbClr val="28F0F0"/>
    <a:srgbClr val="F2B800"/>
    <a:srgbClr val="C943AC"/>
    <a:srgbClr val="F65616"/>
    <a:srgbClr val="C7C7C7"/>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867" autoAdjust="0"/>
    <p:restoredTop sz="94660"/>
  </p:normalViewPr>
  <p:slideViewPr>
    <p:cSldViewPr>
      <p:cViewPr>
        <p:scale>
          <a:sx n="70" d="100"/>
          <a:sy n="70" d="100"/>
        </p:scale>
        <p:origin x="-2106" y="-48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083B5C-87C1-4338-99E9-D6E2E6B16033}" type="doc">
      <dgm:prSet loTypeId="urn:microsoft.com/office/officeart/2005/8/layout/radial1" loCatId="cycle" qsTypeId="urn:microsoft.com/office/officeart/2005/8/quickstyle/3d1" qsCatId="3D" csTypeId="urn:microsoft.com/office/officeart/2005/8/colors/colorful3" csCatId="colorful" phldr="1"/>
      <dgm:spPr/>
      <dgm:t>
        <a:bodyPr/>
        <a:lstStyle/>
        <a:p>
          <a:endParaRPr lang="en-AU"/>
        </a:p>
      </dgm:t>
    </dgm:pt>
    <dgm:pt modelId="{1D4BF7EA-2020-43E9-B0E8-6ECC354DC690}">
      <dgm:prSet phldrT="[Text]" custT="1"/>
      <dgm:spPr/>
      <dgm:t>
        <a:bodyPr/>
        <a:lstStyle/>
        <a:p>
          <a:r>
            <a:rPr lang="en-AU" sz="2000" b="1" dirty="0"/>
            <a:t>We offer</a:t>
          </a:r>
        </a:p>
      </dgm:t>
    </dgm:pt>
    <dgm:pt modelId="{3AB45E01-1FD2-4E24-9B6B-33B9DFE85844}" type="parTrans" cxnId="{6746E663-715F-4025-968F-F81BA6F61C83}">
      <dgm:prSet/>
      <dgm:spPr/>
      <dgm:t>
        <a:bodyPr/>
        <a:lstStyle/>
        <a:p>
          <a:endParaRPr lang="en-AU"/>
        </a:p>
      </dgm:t>
    </dgm:pt>
    <dgm:pt modelId="{C130BD80-74EF-42DE-B2DC-836D07A6270D}" type="sibTrans" cxnId="{6746E663-715F-4025-968F-F81BA6F61C83}">
      <dgm:prSet/>
      <dgm:spPr/>
      <dgm:t>
        <a:bodyPr/>
        <a:lstStyle/>
        <a:p>
          <a:endParaRPr lang="en-AU"/>
        </a:p>
      </dgm:t>
    </dgm:pt>
    <dgm:pt modelId="{9552B412-E116-46FC-BC01-58465729E2BF}">
      <dgm:prSet phldrT="[Text]" custT="1"/>
      <dgm:spPr/>
      <dgm:t>
        <a:bodyPr/>
        <a:lstStyle/>
        <a:p>
          <a:r>
            <a:rPr lang="en-AU" sz="1400" dirty="0" smtClean="0"/>
            <a:t>Ability to advertise your product online via  our site</a:t>
          </a:r>
          <a:endParaRPr lang="en-AU" sz="1400" dirty="0"/>
        </a:p>
      </dgm:t>
    </dgm:pt>
    <dgm:pt modelId="{2FB7DBBF-F30E-4B62-B0A5-DAF63B312D37}" type="parTrans" cxnId="{1A3C3C78-8B98-419E-B5CF-5BD19D8BEE9C}">
      <dgm:prSet/>
      <dgm:spPr/>
      <dgm:t>
        <a:bodyPr/>
        <a:lstStyle/>
        <a:p>
          <a:endParaRPr lang="en-AU"/>
        </a:p>
      </dgm:t>
    </dgm:pt>
    <dgm:pt modelId="{C337EBD3-5325-44F5-A2E3-D3C1C35A575A}" type="sibTrans" cxnId="{1A3C3C78-8B98-419E-B5CF-5BD19D8BEE9C}">
      <dgm:prSet/>
      <dgm:spPr/>
      <dgm:t>
        <a:bodyPr/>
        <a:lstStyle/>
        <a:p>
          <a:endParaRPr lang="en-AU"/>
        </a:p>
      </dgm:t>
    </dgm:pt>
    <dgm:pt modelId="{F0434565-2AB1-4689-A29B-51916268B031}">
      <dgm:prSet phldrT="[Text]" custT="1"/>
      <dgm:spPr/>
      <dgm:t>
        <a:bodyPr/>
        <a:lstStyle/>
        <a:p>
          <a:r>
            <a:rPr lang="en-AU" sz="1400" dirty="0" smtClean="0"/>
            <a:t>Ability to manage your own store portal</a:t>
          </a:r>
          <a:endParaRPr lang="en-AU" sz="1400" dirty="0"/>
        </a:p>
      </dgm:t>
    </dgm:pt>
    <dgm:pt modelId="{B78F496F-5789-47B0-B061-357B18C9C5E9}" type="parTrans" cxnId="{9142B494-6405-4C82-A994-CD896F641749}">
      <dgm:prSet/>
      <dgm:spPr/>
      <dgm:t>
        <a:bodyPr/>
        <a:lstStyle/>
        <a:p>
          <a:endParaRPr lang="en-AU"/>
        </a:p>
      </dgm:t>
    </dgm:pt>
    <dgm:pt modelId="{BA19AC71-B49B-4F03-9DC5-1DC06CDF563A}" type="sibTrans" cxnId="{9142B494-6405-4C82-A994-CD896F641749}">
      <dgm:prSet/>
      <dgm:spPr/>
      <dgm:t>
        <a:bodyPr/>
        <a:lstStyle/>
        <a:p>
          <a:endParaRPr lang="en-AU"/>
        </a:p>
      </dgm:t>
    </dgm:pt>
    <dgm:pt modelId="{F4EB0BAA-38B3-4BA3-9F6C-7A2D40FFFE66}">
      <dgm:prSet phldrT="[Text]"/>
      <dgm:spPr/>
      <dgm:t>
        <a:bodyPr/>
        <a:lstStyle/>
        <a:p>
          <a:r>
            <a:rPr lang="en-AU" dirty="0" smtClean="0"/>
            <a:t>Ability to manage product listings</a:t>
          </a:r>
          <a:endParaRPr lang="en-AU" dirty="0"/>
        </a:p>
      </dgm:t>
    </dgm:pt>
    <dgm:pt modelId="{0540EED9-8160-457D-B106-CE1E492CF6A5}" type="parTrans" cxnId="{49D434C5-72D1-43F4-B6B2-23E47F3EE8B0}">
      <dgm:prSet/>
      <dgm:spPr/>
      <dgm:t>
        <a:bodyPr/>
        <a:lstStyle/>
        <a:p>
          <a:endParaRPr lang="en-AU"/>
        </a:p>
      </dgm:t>
    </dgm:pt>
    <dgm:pt modelId="{46C7DAFF-D63A-498B-B45C-47394E72BA84}" type="sibTrans" cxnId="{49D434C5-72D1-43F4-B6B2-23E47F3EE8B0}">
      <dgm:prSet/>
      <dgm:spPr/>
      <dgm:t>
        <a:bodyPr/>
        <a:lstStyle/>
        <a:p>
          <a:endParaRPr lang="en-AU"/>
        </a:p>
      </dgm:t>
    </dgm:pt>
    <dgm:pt modelId="{DB9C89D9-417A-436E-8CD3-C30864277E68}">
      <dgm:prSet phldrT="[Text]"/>
      <dgm:spPr/>
      <dgm:t>
        <a:bodyPr/>
        <a:lstStyle/>
        <a:p>
          <a:r>
            <a:rPr lang="en-AU" dirty="0" smtClean="0"/>
            <a:t>Support in getting started</a:t>
          </a:r>
          <a:endParaRPr lang="en-AU" dirty="0"/>
        </a:p>
      </dgm:t>
    </dgm:pt>
    <dgm:pt modelId="{470DBA90-0F81-4A6E-8EFD-DD87FC2BC489}" type="parTrans" cxnId="{44E3AFA9-0E16-480D-BABF-3CF8D52AE7D9}">
      <dgm:prSet/>
      <dgm:spPr/>
      <dgm:t>
        <a:bodyPr/>
        <a:lstStyle/>
        <a:p>
          <a:endParaRPr lang="en-AU"/>
        </a:p>
      </dgm:t>
    </dgm:pt>
    <dgm:pt modelId="{5383988F-CB43-453E-BE71-A3403ED029A6}" type="sibTrans" cxnId="{44E3AFA9-0E16-480D-BABF-3CF8D52AE7D9}">
      <dgm:prSet/>
      <dgm:spPr/>
      <dgm:t>
        <a:bodyPr/>
        <a:lstStyle/>
        <a:p>
          <a:endParaRPr lang="en-AU"/>
        </a:p>
      </dgm:t>
    </dgm:pt>
    <dgm:pt modelId="{98844DF2-9AA9-4FEA-8609-0C1529C3DF10}">
      <dgm:prSet phldrT="[Text]"/>
      <dgm:spPr/>
      <dgm:t>
        <a:bodyPr/>
        <a:lstStyle/>
        <a:p>
          <a:r>
            <a:rPr lang="en-AU" dirty="0" smtClean="0"/>
            <a:t>Ability to advertising products with no payment functionality </a:t>
          </a:r>
          <a:endParaRPr lang="en-AU" dirty="0"/>
        </a:p>
      </dgm:t>
    </dgm:pt>
    <dgm:pt modelId="{4BA3485D-E0A0-4F21-B6A1-9A16D220744D}" type="parTrans" cxnId="{2C75E2DF-6866-4D20-8904-6DF0E93611BC}">
      <dgm:prSet/>
      <dgm:spPr/>
      <dgm:t>
        <a:bodyPr/>
        <a:lstStyle/>
        <a:p>
          <a:endParaRPr lang="en-AU"/>
        </a:p>
      </dgm:t>
    </dgm:pt>
    <dgm:pt modelId="{202B7326-7E3D-477F-88CE-92AE6DC58EB9}" type="sibTrans" cxnId="{2C75E2DF-6866-4D20-8904-6DF0E93611BC}">
      <dgm:prSet/>
      <dgm:spPr/>
      <dgm:t>
        <a:bodyPr/>
        <a:lstStyle/>
        <a:p>
          <a:endParaRPr lang="en-AU"/>
        </a:p>
      </dgm:t>
    </dgm:pt>
    <dgm:pt modelId="{9573B4E9-9EFF-4F6D-9C37-3829FDEDE97E}">
      <dgm:prSet phldrT="[Text]" custT="1"/>
      <dgm:spPr/>
      <dgm:t>
        <a:bodyPr/>
        <a:lstStyle/>
        <a:p>
          <a:r>
            <a:rPr lang="en-AU" sz="1400" dirty="0" smtClean="0"/>
            <a:t>Multiple payment options for customers</a:t>
          </a:r>
          <a:endParaRPr lang="en-AU" sz="1400" dirty="0"/>
        </a:p>
      </dgm:t>
    </dgm:pt>
    <dgm:pt modelId="{C7F8185F-CBC7-4ED1-A3A4-4702558D6FDC}" type="parTrans" cxnId="{06D3B8EB-911A-42C5-B43B-691070141DBC}">
      <dgm:prSet/>
      <dgm:spPr/>
      <dgm:t>
        <a:bodyPr/>
        <a:lstStyle/>
        <a:p>
          <a:endParaRPr lang="en-AU"/>
        </a:p>
      </dgm:t>
    </dgm:pt>
    <dgm:pt modelId="{4DEF082A-EAE7-4C65-A41D-3F3F927F6825}" type="sibTrans" cxnId="{06D3B8EB-911A-42C5-B43B-691070141DBC}">
      <dgm:prSet/>
      <dgm:spPr/>
      <dgm:t>
        <a:bodyPr/>
        <a:lstStyle/>
        <a:p>
          <a:endParaRPr lang="en-AU"/>
        </a:p>
      </dgm:t>
    </dgm:pt>
    <dgm:pt modelId="{CF21F8BE-7C11-4A83-821A-4F3EA4843F97}" type="pres">
      <dgm:prSet presAssocID="{0F083B5C-87C1-4338-99E9-D6E2E6B16033}" presName="cycle" presStyleCnt="0">
        <dgm:presLayoutVars>
          <dgm:chMax val="1"/>
          <dgm:dir/>
          <dgm:animLvl val="ctr"/>
          <dgm:resizeHandles val="exact"/>
        </dgm:presLayoutVars>
      </dgm:prSet>
      <dgm:spPr/>
      <dgm:t>
        <a:bodyPr/>
        <a:lstStyle/>
        <a:p>
          <a:endParaRPr lang="en-AU"/>
        </a:p>
      </dgm:t>
    </dgm:pt>
    <dgm:pt modelId="{BC3230F6-13E8-46CE-A0FD-57FFEC163DFD}" type="pres">
      <dgm:prSet presAssocID="{1D4BF7EA-2020-43E9-B0E8-6ECC354DC690}" presName="centerShape" presStyleLbl="node0" presStyleIdx="0" presStyleCnt="1"/>
      <dgm:spPr/>
      <dgm:t>
        <a:bodyPr/>
        <a:lstStyle/>
        <a:p>
          <a:endParaRPr lang="en-AU"/>
        </a:p>
      </dgm:t>
    </dgm:pt>
    <dgm:pt modelId="{176518E8-0280-477A-A9B9-BFE4637AA5C6}" type="pres">
      <dgm:prSet presAssocID="{2FB7DBBF-F30E-4B62-B0A5-DAF63B312D37}" presName="Name9" presStyleLbl="parChTrans1D2" presStyleIdx="0" presStyleCnt="6"/>
      <dgm:spPr/>
      <dgm:t>
        <a:bodyPr/>
        <a:lstStyle/>
        <a:p>
          <a:endParaRPr lang="en-AU"/>
        </a:p>
      </dgm:t>
    </dgm:pt>
    <dgm:pt modelId="{4B8AA76C-6243-428C-9DAA-D33F87E47A18}" type="pres">
      <dgm:prSet presAssocID="{2FB7DBBF-F30E-4B62-B0A5-DAF63B312D37}" presName="connTx" presStyleLbl="parChTrans1D2" presStyleIdx="0" presStyleCnt="6"/>
      <dgm:spPr/>
      <dgm:t>
        <a:bodyPr/>
        <a:lstStyle/>
        <a:p>
          <a:endParaRPr lang="en-AU"/>
        </a:p>
      </dgm:t>
    </dgm:pt>
    <dgm:pt modelId="{AF858F1A-95AF-43E9-90B1-2B8449F63B5F}" type="pres">
      <dgm:prSet presAssocID="{9552B412-E116-46FC-BC01-58465729E2BF}" presName="node" presStyleLbl="node1" presStyleIdx="0" presStyleCnt="6">
        <dgm:presLayoutVars>
          <dgm:bulletEnabled val="1"/>
        </dgm:presLayoutVars>
      </dgm:prSet>
      <dgm:spPr/>
      <dgm:t>
        <a:bodyPr/>
        <a:lstStyle/>
        <a:p>
          <a:endParaRPr lang="en-AU"/>
        </a:p>
      </dgm:t>
    </dgm:pt>
    <dgm:pt modelId="{5F43766E-68D2-454C-B6E6-25E47790AF09}" type="pres">
      <dgm:prSet presAssocID="{B78F496F-5789-47B0-B061-357B18C9C5E9}" presName="Name9" presStyleLbl="parChTrans1D2" presStyleIdx="1" presStyleCnt="6"/>
      <dgm:spPr/>
      <dgm:t>
        <a:bodyPr/>
        <a:lstStyle/>
        <a:p>
          <a:endParaRPr lang="en-AU"/>
        </a:p>
      </dgm:t>
    </dgm:pt>
    <dgm:pt modelId="{9EE2CA1C-8A96-4B66-A953-013AEB03EC22}" type="pres">
      <dgm:prSet presAssocID="{B78F496F-5789-47B0-B061-357B18C9C5E9}" presName="connTx" presStyleLbl="parChTrans1D2" presStyleIdx="1" presStyleCnt="6"/>
      <dgm:spPr/>
      <dgm:t>
        <a:bodyPr/>
        <a:lstStyle/>
        <a:p>
          <a:endParaRPr lang="en-AU"/>
        </a:p>
      </dgm:t>
    </dgm:pt>
    <dgm:pt modelId="{AC088624-0525-4C99-96DD-0AEF78B32F41}" type="pres">
      <dgm:prSet presAssocID="{F0434565-2AB1-4689-A29B-51916268B031}" presName="node" presStyleLbl="node1" presStyleIdx="1" presStyleCnt="6">
        <dgm:presLayoutVars>
          <dgm:bulletEnabled val="1"/>
        </dgm:presLayoutVars>
      </dgm:prSet>
      <dgm:spPr/>
      <dgm:t>
        <a:bodyPr/>
        <a:lstStyle/>
        <a:p>
          <a:endParaRPr lang="en-AU"/>
        </a:p>
      </dgm:t>
    </dgm:pt>
    <dgm:pt modelId="{2086DB4B-A027-4F71-B239-274A50E0C71A}" type="pres">
      <dgm:prSet presAssocID="{0540EED9-8160-457D-B106-CE1E492CF6A5}" presName="Name9" presStyleLbl="parChTrans1D2" presStyleIdx="2" presStyleCnt="6"/>
      <dgm:spPr/>
      <dgm:t>
        <a:bodyPr/>
        <a:lstStyle/>
        <a:p>
          <a:endParaRPr lang="en-AU"/>
        </a:p>
      </dgm:t>
    </dgm:pt>
    <dgm:pt modelId="{EB760D88-B6EE-435D-A34F-EFB4718E5C04}" type="pres">
      <dgm:prSet presAssocID="{0540EED9-8160-457D-B106-CE1E492CF6A5}" presName="connTx" presStyleLbl="parChTrans1D2" presStyleIdx="2" presStyleCnt="6"/>
      <dgm:spPr/>
      <dgm:t>
        <a:bodyPr/>
        <a:lstStyle/>
        <a:p>
          <a:endParaRPr lang="en-AU"/>
        </a:p>
      </dgm:t>
    </dgm:pt>
    <dgm:pt modelId="{1E02754F-1342-4990-92C8-D08B122C3EDE}" type="pres">
      <dgm:prSet presAssocID="{F4EB0BAA-38B3-4BA3-9F6C-7A2D40FFFE66}" presName="node" presStyleLbl="node1" presStyleIdx="2" presStyleCnt="6">
        <dgm:presLayoutVars>
          <dgm:bulletEnabled val="1"/>
        </dgm:presLayoutVars>
      </dgm:prSet>
      <dgm:spPr/>
      <dgm:t>
        <a:bodyPr/>
        <a:lstStyle/>
        <a:p>
          <a:endParaRPr lang="en-AU"/>
        </a:p>
      </dgm:t>
    </dgm:pt>
    <dgm:pt modelId="{5F979B15-869A-4EFD-8904-3AE98F6E54AA}" type="pres">
      <dgm:prSet presAssocID="{470DBA90-0F81-4A6E-8EFD-DD87FC2BC489}" presName="Name9" presStyleLbl="parChTrans1D2" presStyleIdx="3" presStyleCnt="6"/>
      <dgm:spPr/>
      <dgm:t>
        <a:bodyPr/>
        <a:lstStyle/>
        <a:p>
          <a:endParaRPr lang="en-AU"/>
        </a:p>
      </dgm:t>
    </dgm:pt>
    <dgm:pt modelId="{9C60117A-6827-476E-98D3-A5F47172AF5A}" type="pres">
      <dgm:prSet presAssocID="{470DBA90-0F81-4A6E-8EFD-DD87FC2BC489}" presName="connTx" presStyleLbl="parChTrans1D2" presStyleIdx="3" presStyleCnt="6"/>
      <dgm:spPr/>
      <dgm:t>
        <a:bodyPr/>
        <a:lstStyle/>
        <a:p>
          <a:endParaRPr lang="en-AU"/>
        </a:p>
      </dgm:t>
    </dgm:pt>
    <dgm:pt modelId="{A59FA98D-AC9E-4829-A84F-CD43426AA629}" type="pres">
      <dgm:prSet presAssocID="{DB9C89D9-417A-436E-8CD3-C30864277E68}" presName="node" presStyleLbl="node1" presStyleIdx="3" presStyleCnt="6">
        <dgm:presLayoutVars>
          <dgm:bulletEnabled val="1"/>
        </dgm:presLayoutVars>
      </dgm:prSet>
      <dgm:spPr/>
      <dgm:t>
        <a:bodyPr/>
        <a:lstStyle/>
        <a:p>
          <a:endParaRPr lang="en-AU"/>
        </a:p>
      </dgm:t>
    </dgm:pt>
    <dgm:pt modelId="{7E2130DB-BAD6-470E-AC56-F1E30712BF60}" type="pres">
      <dgm:prSet presAssocID="{4BA3485D-E0A0-4F21-B6A1-9A16D220744D}" presName="Name9" presStyleLbl="parChTrans1D2" presStyleIdx="4" presStyleCnt="6"/>
      <dgm:spPr/>
      <dgm:t>
        <a:bodyPr/>
        <a:lstStyle/>
        <a:p>
          <a:endParaRPr lang="en-AU"/>
        </a:p>
      </dgm:t>
    </dgm:pt>
    <dgm:pt modelId="{B1227575-FBD2-4E3C-92AC-C035A2B74F27}" type="pres">
      <dgm:prSet presAssocID="{4BA3485D-E0A0-4F21-B6A1-9A16D220744D}" presName="connTx" presStyleLbl="parChTrans1D2" presStyleIdx="4" presStyleCnt="6"/>
      <dgm:spPr/>
      <dgm:t>
        <a:bodyPr/>
        <a:lstStyle/>
        <a:p>
          <a:endParaRPr lang="en-AU"/>
        </a:p>
      </dgm:t>
    </dgm:pt>
    <dgm:pt modelId="{A95799F4-6085-420D-A19E-AE8DE8BA940D}" type="pres">
      <dgm:prSet presAssocID="{98844DF2-9AA9-4FEA-8609-0C1529C3DF10}" presName="node" presStyleLbl="node1" presStyleIdx="4" presStyleCnt="6">
        <dgm:presLayoutVars>
          <dgm:bulletEnabled val="1"/>
        </dgm:presLayoutVars>
      </dgm:prSet>
      <dgm:spPr/>
      <dgm:t>
        <a:bodyPr/>
        <a:lstStyle/>
        <a:p>
          <a:endParaRPr lang="en-AU"/>
        </a:p>
      </dgm:t>
    </dgm:pt>
    <dgm:pt modelId="{BA9E6707-0D56-4848-9A43-A9B4A012BFFF}" type="pres">
      <dgm:prSet presAssocID="{C7F8185F-CBC7-4ED1-A3A4-4702558D6FDC}" presName="Name9" presStyleLbl="parChTrans1D2" presStyleIdx="5" presStyleCnt="6"/>
      <dgm:spPr/>
      <dgm:t>
        <a:bodyPr/>
        <a:lstStyle/>
        <a:p>
          <a:endParaRPr lang="en-AU"/>
        </a:p>
      </dgm:t>
    </dgm:pt>
    <dgm:pt modelId="{D72E1C0D-F8F9-4EA6-9AE2-85151E3F06C4}" type="pres">
      <dgm:prSet presAssocID="{C7F8185F-CBC7-4ED1-A3A4-4702558D6FDC}" presName="connTx" presStyleLbl="parChTrans1D2" presStyleIdx="5" presStyleCnt="6"/>
      <dgm:spPr/>
      <dgm:t>
        <a:bodyPr/>
        <a:lstStyle/>
        <a:p>
          <a:endParaRPr lang="en-AU"/>
        </a:p>
      </dgm:t>
    </dgm:pt>
    <dgm:pt modelId="{1FDCFA15-E65F-406A-9DF0-44475B4389FB}" type="pres">
      <dgm:prSet presAssocID="{9573B4E9-9EFF-4F6D-9C37-3829FDEDE97E}" presName="node" presStyleLbl="node1" presStyleIdx="5" presStyleCnt="6">
        <dgm:presLayoutVars>
          <dgm:bulletEnabled val="1"/>
        </dgm:presLayoutVars>
      </dgm:prSet>
      <dgm:spPr/>
      <dgm:t>
        <a:bodyPr/>
        <a:lstStyle/>
        <a:p>
          <a:endParaRPr lang="en-AU"/>
        </a:p>
      </dgm:t>
    </dgm:pt>
  </dgm:ptLst>
  <dgm:cxnLst>
    <dgm:cxn modelId="{9142B494-6405-4C82-A994-CD896F641749}" srcId="{1D4BF7EA-2020-43E9-B0E8-6ECC354DC690}" destId="{F0434565-2AB1-4689-A29B-51916268B031}" srcOrd="1" destOrd="0" parTransId="{B78F496F-5789-47B0-B061-357B18C9C5E9}" sibTransId="{BA19AC71-B49B-4F03-9DC5-1DC06CDF563A}"/>
    <dgm:cxn modelId="{F7F421BF-50C6-43D3-96B8-159E4E3DA818}" type="presOf" srcId="{0540EED9-8160-457D-B106-CE1E492CF6A5}" destId="{EB760D88-B6EE-435D-A34F-EFB4718E5C04}" srcOrd="1" destOrd="0" presId="urn:microsoft.com/office/officeart/2005/8/layout/radial1"/>
    <dgm:cxn modelId="{EC69AADE-E68F-4509-8E09-FB89C9653DF0}" type="presOf" srcId="{4BA3485D-E0A0-4F21-B6A1-9A16D220744D}" destId="{B1227575-FBD2-4E3C-92AC-C035A2B74F27}" srcOrd="1" destOrd="0" presId="urn:microsoft.com/office/officeart/2005/8/layout/radial1"/>
    <dgm:cxn modelId="{6B7E2800-092A-4D55-9558-B4F5899270C7}" type="presOf" srcId="{470DBA90-0F81-4A6E-8EFD-DD87FC2BC489}" destId="{5F979B15-869A-4EFD-8904-3AE98F6E54AA}" srcOrd="0" destOrd="0" presId="urn:microsoft.com/office/officeart/2005/8/layout/radial1"/>
    <dgm:cxn modelId="{6746E663-715F-4025-968F-F81BA6F61C83}" srcId="{0F083B5C-87C1-4338-99E9-D6E2E6B16033}" destId="{1D4BF7EA-2020-43E9-B0E8-6ECC354DC690}" srcOrd="0" destOrd="0" parTransId="{3AB45E01-1FD2-4E24-9B6B-33B9DFE85844}" sibTransId="{C130BD80-74EF-42DE-B2DC-836D07A6270D}"/>
    <dgm:cxn modelId="{3C5A1730-C235-4CB3-8BDB-A57DBD16317A}" type="presOf" srcId="{4BA3485D-E0A0-4F21-B6A1-9A16D220744D}" destId="{7E2130DB-BAD6-470E-AC56-F1E30712BF60}" srcOrd="0" destOrd="0" presId="urn:microsoft.com/office/officeart/2005/8/layout/radial1"/>
    <dgm:cxn modelId="{E9966925-B894-4609-9C0E-A6522532C843}" type="presOf" srcId="{0F083B5C-87C1-4338-99E9-D6E2E6B16033}" destId="{CF21F8BE-7C11-4A83-821A-4F3EA4843F97}" srcOrd="0" destOrd="0" presId="urn:microsoft.com/office/officeart/2005/8/layout/radial1"/>
    <dgm:cxn modelId="{06D3B8EB-911A-42C5-B43B-691070141DBC}" srcId="{1D4BF7EA-2020-43E9-B0E8-6ECC354DC690}" destId="{9573B4E9-9EFF-4F6D-9C37-3829FDEDE97E}" srcOrd="5" destOrd="0" parTransId="{C7F8185F-CBC7-4ED1-A3A4-4702558D6FDC}" sibTransId="{4DEF082A-EAE7-4C65-A41D-3F3F927F6825}"/>
    <dgm:cxn modelId="{BA8D7E56-7704-4521-A9BC-9E35E3E832A6}" type="presOf" srcId="{C7F8185F-CBC7-4ED1-A3A4-4702558D6FDC}" destId="{BA9E6707-0D56-4848-9A43-A9B4A012BFFF}" srcOrd="0" destOrd="0" presId="urn:microsoft.com/office/officeart/2005/8/layout/radial1"/>
    <dgm:cxn modelId="{2E3B88F1-188D-4CB1-A890-317C2786DDE2}" type="presOf" srcId="{B78F496F-5789-47B0-B061-357B18C9C5E9}" destId="{9EE2CA1C-8A96-4B66-A953-013AEB03EC22}" srcOrd="1" destOrd="0" presId="urn:microsoft.com/office/officeart/2005/8/layout/radial1"/>
    <dgm:cxn modelId="{44E3AFA9-0E16-480D-BABF-3CF8D52AE7D9}" srcId="{1D4BF7EA-2020-43E9-B0E8-6ECC354DC690}" destId="{DB9C89D9-417A-436E-8CD3-C30864277E68}" srcOrd="3" destOrd="0" parTransId="{470DBA90-0F81-4A6E-8EFD-DD87FC2BC489}" sibTransId="{5383988F-CB43-453E-BE71-A3403ED029A6}"/>
    <dgm:cxn modelId="{49D434C5-72D1-43F4-B6B2-23E47F3EE8B0}" srcId="{1D4BF7EA-2020-43E9-B0E8-6ECC354DC690}" destId="{F4EB0BAA-38B3-4BA3-9F6C-7A2D40FFFE66}" srcOrd="2" destOrd="0" parTransId="{0540EED9-8160-457D-B106-CE1E492CF6A5}" sibTransId="{46C7DAFF-D63A-498B-B45C-47394E72BA84}"/>
    <dgm:cxn modelId="{B65A2DBB-C0F1-467D-9531-C6186EF32E46}" type="presOf" srcId="{0540EED9-8160-457D-B106-CE1E492CF6A5}" destId="{2086DB4B-A027-4F71-B239-274A50E0C71A}" srcOrd="0" destOrd="0" presId="urn:microsoft.com/office/officeart/2005/8/layout/radial1"/>
    <dgm:cxn modelId="{1A3C3C78-8B98-419E-B5CF-5BD19D8BEE9C}" srcId="{1D4BF7EA-2020-43E9-B0E8-6ECC354DC690}" destId="{9552B412-E116-46FC-BC01-58465729E2BF}" srcOrd="0" destOrd="0" parTransId="{2FB7DBBF-F30E-4B62-B0A5-DAF63B312D37}" sibTransId="{C337EBD3-5325-44F5-A2E3-D3C1C35A575A}"/>
    <dgm:cxn modelId="{CF4FDFD8-A611-4D75-B526-3B03F19BE36D}" type="presOf" srcId="{9552B412-E116-46FC-BC01-58465729E2BF}" destId="{AF858F1A-95AF-43E9-90B1-2B8449F63B5F}" srcOrd="0" destOrd="0" presId="urn:microsoft.com/office/officeart/2005/8/layout/radial1"/>
    <dgm:cxn modelId="{EB710FB7-ED43-4F85-AA98-48BD52BA9FA1}" type="presOf" srcId="{2FB7DBBF-F30E-4B62-B0A5-DAF63B312D37}" destId="{4B8AA76C-6243-428C-9DAA-D33F87E47A18}" srcOrd="1" destOrd="0" presId="urn:microsoft.com/office/officeart/2005/8/layout/radial1"/>
    <dgm:cxn modelId="{2C75E2DF-6866-4D20-8904-6DF0E93611BC}" srcId="{1D4BF7EA-2020-43E9-B0E8-6ECC354DC690}" destId="{98844DF2-9AA9-4FEA-8609-0C1529C3DF10}" srcOrd="4" destOrd="0" parTransId="{4BA3485D-E0A0-4F21-B6A1-9A16D220744D}" sibTransId="{202B7326-7E3D-477F-88CE-92AE6DC58EB9}"/>
    <dgm:cxn modelId="{3976D73E-9438-48BD-9887-1AC2067FDD1D}" type="presOf" srcId="{B78F496F-5789-47B0-B061-357B18C9C5E9}" destId="{5F43766E-68D2-454C-B6E6-25E47790AF09}" srcOrd="0" destOrd="0" presId="urn:microsoft.com/office/officeart/2005/8/layout/radial1"/>
    <dgm:cxn modelId="{918A5302-57A7-4112-9BFF-623561097E95}" type="presOf" srcId="{C7F8185F-CBC7-4ED1-A3A4-4702558D6FDC}" destId="{D72E1C0D-F8F9-4EA6-9AE2-85151E3F06C4}" srcOrd="1" destOrd="0" presId="urn:microsoft.com/office/officeart/2005/8/layout/radial1"/>
    <dgm:cxn modelId="{A5127B0C-76BD-4793-A49D-7A9120CDF4C1}" type="presOf" srcId="{F4EB0BAA-38B3-4BA3-9F6C-7A2D40FFFE66}" destId="{1E02754F-1342-4990-92C8-D08B122C3EDE}" srcOrd="0" destOrd="0" presId="urn:microsoft.com/office/officeart/2005/8/layout/radial1"/>
    <dgm:cxn modelId="{FF781EA7-F7EA-46CA-BE3B-2026C42AEA4D}" type="presOf" srcId="{9573B4E9-9EFF-4F6D-9C37-3829FDEDE97E}" destId="{1FDCFA15-E65F-406A-9DF0-44475B4389FB}" srcOrd="0" destOrd="0" presId="urn:microsoft.com/office/officeart/2005/8/layout/radial1"/>
    <dgm:cxn modelId="{7DE1379A-C6CF-4D61-8954-C334D347D4BF}" type="presOf" srcId="{F0434565-2AB1-4689-A29B-51916268B031}" destId="{AC088624-0525-4C99-96DD-0AEF78B32F41}" srcOrd="0" destOrd="0" presId="urn:microsoft.com/office/officeart/2005/8/layout/radial1"/>
    <dgm:cxn modelId="{85648A4A-C0D5-4C87-A994-B0CC97FFDFAC}" type="presOf" srcId="{1D4BF7EA-2020-43E9-B0E8-6ECC354DC690}" destId="{BC3230F6-13E8-46CE-A0FD-57FFEC163DFD}" srcOrd="0" destOrd="0" presId="urn:microsoft.com/office/officeart/2005/8/layout/radial1"/>
    <dgm:cxn modelId="{6886A56B-79EE-4A52-94BF-E341C5543B4C}" type="presOf" srcId="{DB9C89D9-417A-436E-8CD3-C30864277E68}" destId="{A59FA98D-AC9E-4829-A84F-CD43426AA629}" srcOrd="0" destOrd="0" presId="urn:microsoft.com/office/officeart/2005/8/layout/radial1"/>
    <dgm:cxn modelId="{AF571BF5-2111-4678-806B-4FF817042D60}" type="presOf" srcId="{98844DF2-9AA9-4FEA-8609-0C1529C3DF10}" destId="{A95799F4-6085-420D-A19E-AE8DE8BA940D}" srcOrd="0" destOrd="0" presId="urn:microsoft.com/office/officeart/2005/8/layout/radial1"/>
    <dgm:cxn modelId="{0AA83D8B-5C57-4E1B-853C-81565C84D021}" type="presOf" srcId="{470DBA90-0F81-4A6E-8EFD-DD87FC2BC489}" destId="{9C60117A-6827-476E-98D3-A5F47172AF5A}" srcOrd="1" destOrd="0" presId="urn:microsoft.com/office/officeart/2005/8/layout/radial1"/>
    <dgm:cxn modelId="{F0297114-9EAE-4A31-8755-4FCAFF61F52C}" type="presOf" srcId="{2FB7DBBF-F30E-4B62-B0A5-DAF63B312D37}" destId="{176518E8-0280-477A-A9B9-BFE4637AA5C6}" srcOrd="0" destOrd="0" presId="urn:microsoft.com/office/officeart/2005/8/layout/radial1"/>
    <dgm:cxn modelId="{AA63CCBC-783E-4767-A2DD-3589F0330CDA}" type="presParOf" srcId="{CF21F8BE-7C11-4A83-821A-4F3EA4843F97}" destId="{BC3230F6-13E8-46CE-A0FD-57FFEC163DFD}" srcOrd="0" destOrd="0" presId="urn:microsoft.com/office/officeart/2005/8/layout/radial1"/>
    <dgm:cxn modelId="{63245C8C-F8C5-4C38-856E-98DC30E0CAE8}" type="presParOf" srcId="{CF21F8BE-7C11-4A83-821A-4F3EA4843F97}" destId="{176518E8-0280-477A-A9B9-BFE4637AA5C6}" srcOrd="1" destOrd="0" presId="urn:microsoft.com/office/officeart/2005/8/layout/radial1"/>
    <dgm:cxn modelId="{34A908B5-0918-44C6-8F5A-0DA541E8F358}" type="presParOf" srcId="{176518E8-0280-477A-A9B9-BFE4637AA5C6}" destId="{4B8AA76C-6243-428C-9DAA-D33F87E47A18}" srcOrd="0" destOrd="0" presId="urn:microsoft.com/office/officeart/2005/8/layout/radial1"/>
    <dgm:cxn modelId="{FBF188E5-999E-4992-80A3-09316F896D52}" type="presParOf" srcId="{CF21F8BE-7C11-4A83-821A-4F3EA4843F97}" destId="{AF858F1A-95AF-43E9-90B1-2B8449F63B5F}" srcOrd="2" destOrd="0" presId="urn:microsoft.com/office/officeart/2005/8/layout/radial1"/>
    <dgm:cxn modelId="{CE606C20-3B2E-40CA-8259-9EBD9E4C49E0}" type="presParOf" srcId="{CF21F8BE-7C11-4A83-821A-4F3EA4843F97}" destId="{5F43766E-68D2-454C-B6E6-25E47790AF09}" srcOrd="3" destOrd="0" presId="urn:microsoft.com/office/officeart/2005/8/layout/radial1"/>
    <dgm:cxn modelId="{58CD0E04-C52F-4FDE-BDEB-EDB8578EC23D}" type="presParOf" srcId="{5F43766E-68D2-454C-B6E6-25E47790AF09}" destId="{9EE2CA1C-8A96-4B66-A953-013AEB03EC22}" srcOrd="0" destOrd="0" presId="urn:microsoft.com/office/officeart/2005/8/layout/radial1"/>
    <dgm:cxn modelId="{146CDE39-EDD2-4599-AC0C-6E451DA6C14D}" type="presParOf" srcId="{CF21F8BE-7C11-4A83-821A-4F3EA4843F97}" destId="{AC088624-0525-4C99-96DD-0AEF78B32F41}" srcOrd="4" destOrd="0" presId="urn:microsoft.com/office/officeart/2005/8/layout/radial1"/>
    <dgm:cxn modelId="{82213AD7-0CA5-4824-9177-02924AD15AC8}" type="presParOf" srcId="{CF21F8BE-7C11-4A83-821A-4F3EA4843F97}" destId="{2086DB4B-A027-4F71-B239-274A50E0C71A}" srcOrd="5" destOrd="0" presId="urn:microsoft.com/office/officeart/2005/8/layout/radial1"/>
    <dgm:cxn modelId="{92E10E8F-B60A-4D31-A03A-23FC8D84B5F3}" type="presParOf" srcId="{2086DB4B-A027-4F71-B239-274A50E0C71A}" destId="{EB760D88-B6EE-435D-A34F-EFB4718E5C04}" srcOrd="0" destOrd="0" presId="urn:microsoft.com/office/officeart/2005/8/layout/radial1"/>
    <dgm:cxn modelId="{950B9D3E-874E-482D-A214-DC4974E3EF53}" type="presParOf" srcId="{CF21F8BE-7C11-4A83-821A-4F3EA4843F97}" destId="{1E02754F-1342-4990-92C8-D08B122C3EDE}" srcOrd="6" destOrd="0" presId="urn:microsoft.com/office/officeart/2005/8/layout/radial1"/>
    <dgm:cxn modelId="{8E73C8BD-1246-4260-AE42-2D1B00AB4AF0}" type="presParOf" srcId="{CF21F8BE-7C11-4A83-821A-4F3EA4843F97}" destId="{5F979B15-869A-4EFD-8904-3AE98F6E54AA}" srcOrd="7" destOrd="0" presId="urn:microsoft.com/office/officeart/2005/8/layout/radial1"/>
    <dgm:cxn modelId="{C96CAB67-A521-4742-8F57-D53DB7919B1E}" type="presParOf" srcId="{5F979B15-869A-4EFD-8904-3AE98F6E54AA}" destId="{9C60117A-6827-476E-98D3-A5F47172AF5A}" srcOrd="0" destOrd="0" presId="urn:microsoft.com/office/officeart/2005/8/layout/radial1"/>
    <dgm:cxn modelId="{B5E194FD-F07D-4391-8AEF-5BD05C308793}" type="presParOf" srcId="{CF21F8BE-7C11-4A83-821A-4F3EA4843F97}" destId="{A59FA98D-AC9E-4829-A84F-CD43426AA629}" srcOrd="8" destOrd="0" presId="urn:microsoft.com/office/officeart/2005/8/layout/radial1"/>
    <dgm:cxn modelId="{F7AA992D-B9F1-4302-9B14-3627760213A6}" type="presParOf" srcId="{CF21F8BE-7C11-4A83-821A-4F3EA4843F97}" destId="{7E2130DB-BAD6-470E-AC56-F1E30712BF60}" srcOrd="9" destOrd="0" presId="urn:microsoft.com/office/officeart/2005/8/layout/radial1"/>
    <dgm:cxn modelId="{CE74F877-F2DA-4ED9-BD00-CB053922D2E9}" type="presParOf" srcId="{7E2130DB-BAD6-470E-AC56-F1E30712BF60}" destId="{B1227575-FBD2-4E3C-92AC-C035A2B74F27}" srcOrd="0" destOrd="0" presId="urn:microsoft.com/office/officeart/2005/8/layout/radial1"/>
    <dgm:cxn modelId="{2D5264BD-F36E-4C27-8DD7-AF79C6BA9365}" type="presParOf" srcId="{CF21F8BE-7C11-4A83-821A-4F3EA4843F97}" destId="{A95799F4-6085-420D-A19E-AE8DE8BA940D}" srcOrd="10" destOrd="0" presId="urn:microsoft.com/office/officeart/2005/8/layout/radial1"/>
    <dgm:cxn modelId="{1893BB58-6567-4C68-AD0D-984A5DCDDA41}" type="presParOf" srcId="{CF21F8BE-7C11-4A83-821A-4F3EA4843F97}" destId="{BA9E6707-0D56-4848-9A43-A9B4A012BFFF}" srcOrd="11" destOrd="0" presId="urn:microsoft.com/office/officeart/2005/8/layout/radial1"/>
    <dgm:cxn modelId="{BE70A069-C3C5-48F3-AC8E-455A5FB3637F}" type="presParOf" srcId="{BA9E6707-0D56-4848-9A43-A9B4A012BFFF}" destId="{D72E1C0D-F8F9-4EA6-9AE2-85151E3F06C4}" srcOrd="0" destOrd="0" presId="urn:microsoft.com/office/officeart/2005/8/layout/radial1"/>
    <dgm:cxn modelId="{4F613E8A-AE77-4462-942D-A51189786BB1}" type="presParOf" srcId="{CF21F8BE-7C11-4A83-821A-4F3EA4843F97}" destId="{1FDCFA15-E65F-406A-9DF0-44475B4389FB}" srcOrd="12" destOrd="0" presId="urn:microsoft.com/office/officeart/2005/8/layout/radia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525400-4F60-4839-840E-32AF20D51D27}" type="doc">
      <dgm:prSet loTypeId="urn:microsoft.com/office/officeart/2005/8/layout/funnel1" loCatId="relationship" qsTypeId="urn:microsoft.com/office/officeart/2005/8/quickstyle/3d1" qsCatId="3D" csTypeId="urn:microsoft.com/office/officeart/2005/8/colors/colorful5" csCatId="colorful" phldr="1"/>
      <dgm:spPr/>
      <dgm:t>
        <a:bodyPr/>
        <a:lstStyle/>
        <a:p>
          <a:endParaRPr lang="en-AU"/>
        </a:p>
      </dgm:t>
    </dgm:pt>
    <dgm:pt modelId="{164462B1-566A-4363-A229-4C0A3133AEA5}">
      <dgm:prSet phldrT="[Text]"/>
      <dgm:spPr>
        <a:solidFill>
          <a:srgbClr val="7030A0"/>
        </a:solidFill>
      </dgm:spPr>
      <dgm:t>
        <a:bodyPr/>
        <a:lstStyle/>
        <a:p>
          <a:r>
            <a:rPr lang="en-AU" dirty="0"/>
            <a:t>Price</a:t>
          </a:r>
        </a:p>
      </dgm:t>
    </dgm:pt>
    <dgm:pt modelId="{DEE2653B-B75D-4ADC-886C-92C1894EC321}" type="parTrans" cxnId="{D1D40E77-525F-468F-B98B-3B6A51C6FB77}">
      <dgm:prSet/>
      <dgm:spPr/>
      <dgm:t>
        <a:bodyPr/>
        <a:lstStyle/>
        <a:p>
          <a:endParaRPr lang="en-AU"/>
        </a:p>
      </dgm:t>
    </dgm:pt>
    <dgm:pt modelId="{2E5664C0-DE68-4F69-BF76-FEB78C14E79D}" type="sibTrans" cxnId="{D1D40E77-525F-468F-B98B-3B6A51C6FB77}">
      <dgm:prSet/>
      <dgm:spPr/>
      <dgm:t>
        <a:bodyPr/>
        <a:lstStyle/>
        <a:p>
          <a:endParaRPr lang="en-AU"/>
        </a:p>
      </dgm:t>
    </dgm:pt>
    <dgm:pt modelId="{44507B27-7927-4CF8-A9AA-12E37DBBDA63}">
      <dgm:prSet phldrT="[Text]"/>
      <dgm:spPr>
        <a:solidFill>
          <a:srgbClr val="C943AC"/>
        </a:solidFill>
      </dgm:spPr>
      <dgm:t>
        <a:bodyPr/>
        <a:lstStyle/>
        <a:p>
          <a:r>
            <a:rPr lang="en-AU"/>
            <a:t>Quality</a:t>
          </a:r>
        </a:p>
      </dgm:t>
    </dgm:pt>
    <dgm:pt modelId="{A78A3AAD-5F73-443E-9BC4-0EC24600DA68}" type="parTrans" cxnId="{D1CD6842-5F5E-4EC7-AFFD-B49DBE9D37C5}">
      <dgm:prSet/>
      <dgm:spPr/>
      <dgm:t>
        <a:bodyPr/>
        <a:lstStyle/>
        <a:p>
          <a:endParaRPr lang="en-AU"/>
        </a:p>
      </dgm:t>
    </dgm:pt>
    <dgm:pt modelId="{FEB656B8-697A-458F-BCB8-0A9687442C9F}" type="sibTrans" cxnId="{D1CD6842-5F5E-4EC7-AFFD-B49DBE9D37C5}">
      <dgm:prSet/>
      <dgm:spPr/>
      <dgm:t>
        <a:bodyPr/>
        <a:lstStyle/>
        <a:p>
          <a:endParaRPr lang="en-AU"/>
        </a:p>
      </dgm:t>
    </dgm:pt>
    <dgm:pt modelId="{AEA626F3-9E0D-4873-82EA-2E40E77124FC}">
      <dgm:prSet phldrT="[Text]"/>
      <dgm:spPr/>
      <dgm:t>
        <a:bodyPr/>
        <a:lstStyle/>
        <a:p>
          <a:r>
            <a:rPr lang="en-AU"/>
            <a:t>Service</a:t>
          </a:r>
        </a:p>
      </dgm:t>
    </dgm:pt>
    <dgm:pt modelId="{11825905-3528-4000-A6A9-65B76FC6DC3C}" type="parTrans" cxnId="{5B44E614-C0BB-48FD-B1EE-3E26937274E8}">
      <dgm:prSet/>
      <dgm:spPr/>
      <dgm:t>
        <a:bodyPr/>
        <a:lstStyle/>
        <a:p>
          <a:endParaRPr lang="en-AU"/>
        </a:p>
      </dgm:t>
    </dgm:pt>
    <dgm:pt modelId="{A1325059-FBC7-4530-B0BE-92255B315458}" type="sibTrans" cxnId="{5B44E614-C0BB-48FD-B1EE-3E26937274E8}">
      <dgm:prSet/>
      <dgm:spPr/>
      <dgm:t>
        <a:bodyPr/>
        <a:lstStyle/>
        <a:p>
          <a:endParaRPr lang="en-AU"/>
        </a:p>
      </dgm:t>
    </dgm:pt>
    <dgm:pt modelId="{EC27CDF8-1EF2-4331-A5E0-E93C5FA2B97A}">
      <dgm:prSet phldrT="[Text]"/>
      <dgm:spPr/>
      <dgm:t>
        <a:bodyPr/>
        <a:lstStyle/>
        <a:p>
          <a:r>
            <a:rPr lang="en-AU" b="1" dirty="0" smtClean="0">
              <a:solidFill>
                <a:schemeClr val="bg1"/>
              </a:solidFill>
            </a:rPr>
            <a:t>Happy Customers</a:t>
          </a:r>
          <a:endParaRPr lang="en-AU" b="1" dirty="0">
            <a:solidFill>
              <a:schemeClr val="bg1"/>
            </a:solidFill>
          </a:endParaRPr>
        </a:p>
      </dgm:t>
    </dgm:pt>
    <dgm:pt modelId="{23D23EDB-8B3F-45BC-8689-0DE686A73E87}" type="parTrans" cxnId="{368C007A-CAF1-4E8B-8EEB-AFA756A36EA3}">
      <dgm:prSet/>
      <dgm:spPr/>
      <dgm:t>
        <a:bodyPr/>
        <a:lstStyle/>
        <a:p>
          <a:endParaRPr lang="en-AU"/>
        </a:p>
      </dgm:t>
    </dgm:pt>
    <dgm:pt modelId="{7642E320-CE0F-42FE-A47B-F0D8EEA0EE8A}" type="sibTrans" cxnId="{368C007A-CAF1-4E8B-8EEB-AFA756A36EA3}">
      <dgm:prSet/>
      <dgm:spPr/>
      <dgm:t>
        <a:bodyPr/>
        <a:lstStyle/>
        <a:p>
          <a:endParaRPr lang="en-AU"/>
        </a:p>
      </dgm:t>
    </dgm:pt>
    <dgm:pt modelId="{6A5D32F2-36D6-46A2-98A5-9765D3037F83}" type="pres">
      <dgm:prSet presAssocID="{CC525400-4F60-4839-840E-32AF20D51D27}" presName="Name0" presStyleCnt="0">
        <dgm:presLayoutVars>
          <dgm:chMax val="4"/>
          <dgm:resizeHandles val="exact"/>
        </dgm:presLayoutVars>
      </dgm:prSet>
      <dgm:spPr/>
      <dgm:t>
        <a:bodyPr/>
        <a:lstStyle/>
        <a:p>
          <a:endParaRPr lang="en-AU"/>
        </a:p>
      </dgm:t>
    </dgm:pt>
    <dgm:pt modelId="{924E1F1D-7485-4E94-A49B-1AC3827ACF61}" type="pres">
      <dgm:prSet presAssocID="{CC525400-4F60-4839-840E-32AF20D51D27}" presName="ellipse" presStyleLbl="trBgShp" presStyleIdx="0" presStyleCnt="1"/>
      <dgm:spPr/>
    </dgm:pt>
    <dgm:pt modelId="{A335D345-DA27-445C-B842-B5B7333A7250}" type="pres">
      <dgm:prSet presAssocID="{CC525400-4F60-4839-840E-32AF20D51D27}" presName="arrow1" presStyleLbl="fgShp" presStyleIdx="0" presStyleCnt="1"/>
      <dgm:spPr/>
    </dgm:pt>
    <dgm:pt modelId="{135C6E07-343C-40AD-8F73-B70886BDAC85}" type="pres">
      <dgm:prSet presAssocID="{CC525400-4F60-4839-840E-32AF20D51D27}" presName="rectangle" presStyleLbl="revTx" presStyleIdx="0" presStyleCnt="1">
        <dgm:presLayoutVars>
          <dgm:bulletEnabled val="1"/>
        </dgm:presLayoutVars>
      </dgm:prSet>
      <dgm:spPr/>
      <dgm:t>
        <a:bodyPr/>
        <a:lstStyle/>
        <a:p>
          <a:endParaRPr lang="en-AU"/>
        </a:p>
      </dgm:t>
    </dgm:pt>
    <dgm:pt modelId="{C92D4F51-DF8F-41DA-80A8-F1C137C60762}" type="pres">
      <dgm:prSet presAssocID="{44507B27-7927-4CF8-A9AA-12E37DBBDA63}" presName="item1" presStyleLbl="node1" presStyleIdx="0" presStyleCnt="3">
        <dgm:presLayoutVars>
          <dgm:bulletEnabled val="1"/>
        </dgm:presLayoutVars>
      </dgm:prSet>
      <dgm:spPr/>
      <dgm:t>
        <a:bodyPr/>
        <a:lstStyle/>
        <a:p>
          <a:endParaRPr lang="en-AU"/>
        </a:p>
      </dgm:t>
    </dgm:pt>
    <dgm:pt modelId="{5B08E17B-E05D-409E-B458-443F8B3DC438}" type="pres">
      <dgm:prSet presAssocID="{AEA626F3-9E0D-4873-82EA-2E40E77124FC}" presName="item2" presStyleLbl="node1" presStyleIdx="1" presStyleCnt="3">
        <dgm:presLayoutVars>
          <dgm:bulletEnabled val="1"/>
        </dgm:presLayoutVars>
      </dgm:prSet>
      <dgm:spPr/>
      <dgm:t>
        <a:bodyPr/>
        <a:lstStyle/>
        <a:p>
          <a:endParaRPr lang="en-AU"/>
        </a:p>
      </dgm:t>
    </dgm:pt>
    <dgm:pt modelId="{DE2A1E6F-AB07-4A08-859E-A76664AFB758}" type="pres">
      <dgm:prSet presAssocID="{EC27CDF8-1EF2-4331-A5E0-E93C5FA2B97A}" presName="item3" presStyleLbl="node1" presStyleIdx="2" presStyleCnt="3">
        <dgm:presLayoutVars>
          <dgm:bulletEnabled val="1"/>
        </dgm:presLayoutVars>
      </dgm:prSet>
      <dgm:spPr/>
      <dgm:t>
        <a:bodyPr/>
        <a:lstStyle/>
        <a:p>
          <a:endParaRPr lang="en-AU"/>
        </a:p>
      </dgm:t>
    </dgm:pt>
    <dgm:pt modelId="{4B6FE252-1ED0-4ED6-8BE0-CFEA5DF9C642}" type="pres">
      <dgm:prSet presAssocID="{CC525400-4F60-4839-840E-32AF20D51D27}" presName="funnel" presStyleLbl="trAlignAcc1" presStyleIdx="0" presStyleCnt="1"/>
      <dgm:spPr/>
    </dgm:pt>
  </dgm:ptLst>
  <dgm:cxnLst>
    <dgm:cxn modelId="{C8663D1F-5E29-4991-AD29-C0F71C67BEA8}" type="presOf" srcId="{EC27CDF8-1EF2-4331-A5E0-E93C5FA2B97A}" destId="{135C6E07-343C-40AD-8F73-B70886BDAC85}" srcOrd="0" destOrd="0" presId="urn:microsoft.com/office/officeart/2005/8/layout/funnel1"/>
    <dgm:cxn modelId="{D1CD6842-5F5E-4EC7-AFFD-B49DBE9D37C5}" srcId="{CC525400-4F60-4839-840E-32AF20D51D27}" destId="{44507B27-7927-4CF8-A9AA-12E37DBBDA63}" srcOrd="1" destOrd="0" parTransId="{A78A3AAD-5F73-443E-9BC4-0EC24600DA68}" sibTransId="{FEB656B8-697A-458F-BCB8-0A9687442C9F}"/>
    <dgm:cxn modelId="{155043D9-6DA5-4BBE-9203-0413A25FFF59}" type="presOf" srcId="{164462B1-566A-4363-A229-4C0A3133AEA5}" destId="{DE2A1E6F-AB07-4A08-859E-A76664AFB758}" srcOrd="0" destOrd="0" presId="urn:microsoft.com/office/officeart/2005/8/layout/funnel1"/>
    <dgm:cxn modelId="{C164A8DD-E562-472E-9473-41C7D2DD3225}" type="presOf" srcId="{44507B27-7927-4CF8-A9AA-12E37DBBDA63}" destId="{5B08E17B-E05D-409E-B458-443F8B3DC438}" srcOrd="0" destOrd="0" presId="urn:microsoft.com/office/officeart/2005/8/layout/funnel1"/>
    <dgm:cxn modelId="{D1D40E77-525F-468F-B98B-3B6A51C6FB77}" srcId="{CC525400-4F60-4839-840E-32AF20D51D27}" destId="{164462B1-566A-4363-A229-4C0A3133AEA5}" srcOrd="0" destOrd="0" parTransId="{DEE2653B-B75D-4ADC-886C-92C1894EC321}" sibTransId="{2E5664C0-DE68-4F69-BF76-FEB78C14E79D}"/>
    <dgm:cxn modelId="{5B44E614-C0BB-48FD-B1EE-3E26937274E8}" srcId="{CC525400-4F60-4839-840E-32AF20D51D27}" destId="{AEA626F3-9E0D-4873-82EA-2E40E77124FC}" srcOrd="2" destOrd="0" parTransId="{11825905-3528-4000-A6A9-65B76FC6DC3C}" sibTransId="{A1325059-FBC7-4530-B0BE-92255B315458}"/>
    <dgm:cxn modelId="{368C007A-CAF1-4E8B-8EEB-AFA756A36EA3}" srcId="{CC525400-4F60-4839-840E-32AF20D51D27}" destId="{EC27CDF8-1EF2-4331-A5E0-E93C5FA2B97A}" srcOrd="3" destOrd="0" parTransId="{23D23EDB-8B3F-45BC-8689-0DE686A73E87}" sibTransId="{7642E320-CE0F-42FE-A47B-F0D8EEA0EE8A}"/>
    <dgm:cxn modelId="{7C1B4830-F23C-46CC-AEE3-227F12D6B6F0}" type="presOf" srcId="{CC525400-4F60-4839-840E-32AF20D51D27}" destId="{6A5D32F2-36D6-46A2-98A5-9765D3037F83}" srcOrd="0" destOrd="0" presId="urn:microsoft.com/office/officeart/2005/8/layout/funnel1"/>
    <dgm:cxn modelId="{B7BDBCAC-B47B-4A52-B84A-131943E5357D}" type="presOf" srcId="{AEA626F3-9E0D-4873-82EA-2E40E77124FC}" destId="{C92D4F51-DF8F-41DA-80A8-F1C137C60762}" srcOrd="0" destOrd="0" presId="urn:microsoft.com/office/officeart/2005/8/layout/funnel1"/>
    <dgm:cxn modelId="{19FB020C-21F6-440A-85CA-0920AF4C686E}" type="presParOf" srcId="{6A5D32F2-36D6-46A2-98A5-9765D3037F83}" destId="{924E1F1D-7485-4E94-A49B-1AC3827ACF61}" srcOrd="0" destOrd="0" presId="urn:microsoft.com/office/officeart/2005/8/layout/funnel1"/>
    <dgm:cxn modelId="{3B7685D7-5732-4550-AED0-D8A61470F3F6}" type="presParOf" srcId="{6A5D32F2-36D6-46A2-98A5-9765D3037F83}" destId="{A335D345-DA27-445C-B842-B5B7333A7250}" srcOrd="1" destOrd="0" presId="urn:microsoft.com/office/officeart/2005/8/layout/funnel1"/>
    <dgm:cxn modelId="{F9E8B6BF-866B-4A9F-9596-5E196AB4B0A7}" type="presParOf" srcId="{6A5D32F2-36D6-46A2-98A5-9765D3037F83}" destId="{135C6E07-343C-40AD-8F73-B70886BDAC85}" srcOrd="2" destOrd="0" presId="urn:microsoft.com/office/officeart/2005/8/layout/funnel1"/>
    <dgm:cxn modelId="{EAD567D0-2951-4303-BA4C-88572B65D9E6}" type="presParOf" srcId="{6A5D32F2-36D6-46A2-98A5-9765D3037F83}" destId="{C92D4F51-DF8F-41DA-80A8-F1C137C60762}" srcOrd="3" destOrd="0" presId="urn:microsoft.com/office/officeart/2005/8/layout/funnel1"/>
    <dgm:cxn modelId="{14B4876A-6FA6-4D00-AAC2-F985020D4237}" type="presParOf" srcId="{6A5D32F2-36D6-46A2-98A5-9765D3037F83}" destId="{5B08E17B-E05D-409E-B458-443F8B3DC438}" srcOrd="4" destOrd="0" presId="urn:microsoft.com/office/officeart/2005/8/layout/funnel1"/>
    <dgm:cxn modelId="{34DA976A-10E4-4967-B8A1-E93558667A5B}" type="presParOf" srcId="{6A5D32F2-36D6-46A2-98A5-9765D3037F83}" destId="{DE2A1E6F-AB07-4A08-859E-A76664AFB758}" srcOrd="5" destOrd="0" presId="urn:microsoft.com/office/officeart/2005/8/layout/funnel1"/>
    <dgm:cxn modelId="{945E40FD-29FC-4BB1-AE83-8738DC7B95B8}" type="presParOf" srcId="{6A5D32F2-36D6-46A2-98A5-9765D3037F83}" destId="{4B6FE252-1ED0-4ED6-8BE0-CFEA5DF9C642}" srcOrd="6" destOrd="0" presId="urn:microsoft.com/office/officeart/2005/8/layout/funne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C3230F6-13E8-46CE-A0FD-57FFEC163DFD}">
      <dsp:nvSpPr>
        <dsp:cNvPr id="0" name=""/>
        <dsp:cNvSpPr/>
      </dsp:nvSpPr>
      <dsp:spPr>
        <a:xfrm>
          <a:off x="3529253" y="1967389"/>
          <a:ext cx="1510445" cy="1510445"/>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AU" sz="2000" b="1" kern="1200" dirty="0"/>
            <a:t>We offer</a:t>
          </a:r>
        </a:p>
      </dsp:txBody>
      <dsp:txXfrm>
        <a:off x="3529253" y="1967389"/>
        <a:ext cx="1510445" cy="1510445"/>
      </dsp:txXfrm>
    </dsp:sp>
    <dsp:sp modelId="{176518E8-0280-477A-A9B9-BFE4637AA5C6}">
      <dsp:nvSpPr>
        <dsp:cNvPr id="0" name=""/>
        <dsp:cNvSpPr/>
      </dsp:nvSpPr>
      <dsp:spPr>
        <a:xfrm rot="16200000">
          <a:off x="4057848" y="1724897"/>
          <a:ext cx="453254" cy="31728"/>
        </a:xfrm>
        <a:custGeom>
          <a:avLst/>
          <a:gdLst/>
          <a:ahLst/>
          <a:cxnLst/>
          <a:rect l="0" t="0" r="0" b="0"/>
          <a:pathLst>
            <a:path>
              <a:moveTo>
                <a:pt x="0" y="15864"/>
              </a:moveTo>
              <a:lnTo>
                <a:pt x="453254" y="15864"/>
              </a:lnTo>
            </a:path>
          </a:pathLst>
        </a:cu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rot="16200000">
        <a:off x="4273144" y="1729430"/>
        <a:ext cx="22662" cy="22662"/>
      </dsp:txXfrm>
    </dsp:sp>
    <dsp:sp modelId="{AF858F1A-95AF-43E9-90B1-2B8449F63B5F}">
      <dsp:nvSpPr>
        <dsp:cNvPr id="0" name=""/>
        <dsp:cNvSpPr/>
      </dsp:nvSpPr>
      <dsp:spPr>
        <a:xfrm>
          <a:off x="3529253" y="3689"/>
          <a:ext cx="1510445" cy="1510445"/>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AU" sz="1400" kern="1200" dirty="0" smtClean="0"/>
            <a:t>Ability to advertise your product online via  our site</a:t>
          </a:r>
          <a:endParaRPr lang="en-AU" sz="1400" kern="1200" dirty="0"/>
        </a:p>
      </dsp:txBody>
      <dsp:txXfrm>
        <a:off x="3529253" y="3689"/>
        <a:ext cx="1510445" cy="1510445"/>
      </dsp:txXfrm>
    </dsp:sp>
    <dsp:sp modelId="{5F43766E-68D2-454C-B6E6-25E47790AF09}">
      <dsp:nvSpPr>
        <dsp:cNvPr id="0" name=""/>
        <dsp:cNvSpPr/>
      </dsp:nvSpPr>
      <dsp:spPr>
        <a:xfrm rot="19800000">
          <a:off x="4908155" y="2215822"/>
          <a:ext cx="453254" cy="31728"/>
        </a:xfrm>
        <a:custGeom>
          <a:avLst/>
          <a:gdLst/>
          <a:ahLst/>
          <a:cxnLst/>
          <a:rect l="0" t="0" r="0" b="0"/>
          <a:pathLst>
            <a:path>
              <a:moveTo>
                <a:pt x="0" y="15864"/>
              </a:moveTo>
              <a:lnTo>
                <a:pt x="453254" y="15864"/>
              </a:lnTo>
            </a:path>
          </a:pathLst>
        </a:cu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rot="19800000">
        <a:off x="5123451" y="2220355"/>
        <a:ext cx="22662" cy="22662"/>
      </dsp:txXfrm>
    </dsp:sp>
    <dsp:sp modelId="{AC088624-0525-4C99-96DD-0AEF78B32F41}">
      <dsp:nvSpPr>
        <dsp:cNvPr id="0" name=""/>
        <dsp:cNvSpPr/>
      </dsp:nvSpPr>
      <dsp:spPr>
        <a:xfrm>
          <a:off x="5229867" y="985539"/>
          <a:ext cx="1510445" cy="1510445"/>
        </a:xfrm>
        <a:prstGeom prst="ellipse">
          <a:avLst/>
        </a:prstGeom>
        <a:gradFill rotWithShape="0">
          <a:gsLst>
            <a:gs pos="0">
              <a:schemeClr val="accent3">
                <a:hueOff val="2250053"/>
                <a:satOff val="-3376"/>
                <a:lumOff val="-549"/>
                <a:alphaOff val="0"/>
                <a:shade val="51000"/>
                <a:satMod val="130000"/>
              </a:schemeClr>
            </a:gs>
            <a:gs pos="80000">
              <a:schemeClr val="accent3">
                <a:hueOff val="2250053"/>
                <a:satOff val="-3376"/>
                <a:lumOff val="-549"/>
                <a:alphaOff val="0"/>
                <a:shade val="93000"/>
                <a:satMod val="130000"/>
              </a:schemeClr>
            </a:gs>
            <a:gs pos="100000">
              <a:schemeClr val="accent3">
                <a:hueOff val="2250053"/>
                <a:satOff val="-3376"/>
                <a:lumOff val="-54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AU" sz="1400" kern="1200" dirty="0" smtClean="0"/>
            <a:t>Ability to manage your own store portal</a:t>
          </a:r>
          <a:endParaRPr lang="en-AU" sz="1400" kern="1200" dirty="0"/>
        </a:p>
      </dsp:txBody>
      <dsp:txXfrm>
        <a:off x="5229867" y="985539"/>
        <a:ext cx="1510445" cy="1510445"/>
      </dsp:txXfrm>
    </dsp:sp>
    <dsp:sp modelId="{2086DB4B-A027-4F71-B239-274A50E0C71A}">
      <dsp:nvSpPr>
        <dsp:cNvPr id="0" name=""/>
        <dsp:cNvSpPr/>
      </dsp:nvSpPr>
      <dsp:spPr>
        <a:xfrm rot="1800000">
          <a:off x="4908155" y="3197672"/>
          <a:ext cx="453254" cy="31728"/>
        </a:xfrm>
        <a:custGeom>
          <a:avLst/>
          <a:gdLst/>
          <a:ahLst/>
          <a:cxnLst/>
          <a:rect l="0" t="0" r="0" b="0"/>
          <a:pathLst>
            <a:path>
              <a:moveTo>
                <a:pt x="0" y="15864"/>
              </a:moveTo>
              <a:lnTo>
                <a:pt x="453254" y="15864"/>
              </a:lnTo>
            </a:path>
          </a:pathLst>
        </a:cu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rot="1800000">
        <a:off x="5123451" y="3202205"/>
        <a:ext cx="22662" cy="22662"/>
      </dsp:txXfrm>
    </dsp:sp>
    <dsp:sp modelId="{1E02754F-1342-4990-92C8-D08B122C3EDE}">
      <dsp:nvSpPr>
        <dsp:cNvPr id="0" name=""/>
        <dsp:cNvSpPr/>
      </dsp:nvSpPr>
      <dsp:spPr>
        <a:xfrm>
          <a:off x="5229867" y="2949239"/>
          <a:ext cx="1510445" cy="1510445"/>
        </a:xfrm>
        <a:prstGeom prst="ellipse">
          <a:avLst/>
        </a:prstGeom>
        <a:gradFill rotWithShape="0">
          <a:gsLst>
            <a:gs pos="0">
              <a:schemeClr val="accent3">
                <a:hueOff val="4500106"/>
                <a:satOff val="-6752"/>
                <a:lumOff val="-1098"/>
                <a:alphaOff val="0"/>
                <a:shade val="51000"/>
                <a:satMod val="130000"/>
              </a:schemeClr>
            </a:gs>
            <a:gs pos="80000">
              <a:schemeClr val="accent3">
                <a:hueOff val="4500106"/>
                <a:satOff val="-6752"/>
                <a:lumOff val="-1098"/>
                <a:alphaOff val="0"/>
                <a:shade val="93000"/>
                <a:satMod val="130000"/>
              </a:schemeClr>
            </a:gs>
            <a:gs pos="100000">
              <a:schemeClr val="accent3">
                <a:hueOff val="4500106"/>
                <a:satOff val="-6752"/>
                <a:lumOff val="-109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AU" sz="1400" kern="1200" dirty="0" smtClean="0"/>
            <a:t>Ability to manage product listings</a:t>
          </a:r>
          <a:endParaRPr lang="en-AU" sz="1400" kern="1200" dirty="0"/>
        </a:p>
      </dsp:txBody>
      <dsp:txXfrm>
        <a:off x="5229867" y="2949239"/>
        <a:ext cx="1510445" cy="1510445"/>
      </dsp:txXfrm>
    </dsp:sp>
    <dsp:sp modelId="{5F979B15-869A-4EFD-8904-3AE98F6E54AA}">
      <dsp:nvSpPr>
        <dsp:cNvPr id="0" name=""/>
        <dsp:cNvSpPr/>
      </dsp:nvSpPr>
      <dsp:spPr>
        <a:xfrm rot="5400000">
          <a:off x="4057848" y="3688597"/>
          <a:ext cx="453254" cy="31728"/>
        </a:xfrm>
        <a:custGeom>
          <a:avLst/>
          <a:gdLst/>
          <a:ahLst/>
          <a:cxnLst/>
          <a:rect l="0" t="0" r="0" b="0"/>
          <a:pathLst>
            <a:path>
              <a:moveTo>
                <a:pt x="0" y="15864"/>
              </a:moveTo>
              <a:lnTo>
                <a:pt x="453254" y="15864"/>
              </a:lnTo>
            </a:path>
          </a:pathLst>
        </a:cu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rot="5400000">
        <a:off x="4273144" y="3693130"/>
        <a:ext cx="22662" cy="22662"/>
      </dsp:txXfrm>
    </dsp:sp>
    <dsp:sp modelId="{A59FA98D-AC9E-4829-A84F-CD43426AA629}">
      <dsp:nvSpPr>
        <dsp:cNvPr id="0" name=""/>
        <dsp:cNvSpPr/>
      </dsp:nvSpPr>
      <dsp:spPr>
        <a:xfrm>
          <a:off x="3529253" y="3931089"/>
          <a:ext cx="1510445" cy="1510445"/>
        </a:xfrm>
        <a:prstGeom prst="ellipse">
          <a:avLst/>
        </a:prstGeom>
        <a:gradFill rotWithShape="0">
          <a:gsLst>
            <a:gs pos="0">
              <a:schemeClr val="accent3">
                <a:hueOff val="6750158"/>
                <a:satOff val="-10128"/>
                <a:lumOff val="-1647"/>
                <a:alphaOff val="0"/>
                <a:shade val="51000"/>
                <a:satMod val="130000"/>
              </a:schemeClr>
            </a:gs>
            <a:gs pos="80000">
              <a:schemeClr val="accent3">
                <a:hueOff val="6750158"/>
                <a:satOff val="-10128"/>
                <a:lumOff val="-1647"/>
                <a:alphaOff val="0"/>
                <a:shade val="93000"/>
                <a:satMod val="130000"/>
              </a:schemeClr>
            </a:gs>
            <a:gs pos="100000">
              <a:schemeClr val="accent3">
                <a:hueOff val="6750158"/>
                <a:satOff val="-10128"/>
                <a:lumOff val="-164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AU" sz="1400" kern="1200" dirty="0" smtClean="0"/>
            <a:t>Support in getting started</a:t>
          </a:r>
          <a:endParaRPr lang="en-AU" sz="1400" kern="1200" dirty="0"/>
        </a:p>
      </dsp:txBody>
      <dsp:txXfrm>
        <a:off x="3529253" y="3931089"/>
        <a:ext cx="1510445" cy="1510445"/>
      </dsp:txXfrm>
    </dsp:sp>
    <dsp:sp modelId="{7E2130DB-BAD6-470E-AC56-F1E30712BF60}">
      <dsp:nvSpPr>
        <dsp:cNvPr id="0" name=""/>
        <dsp:cNvSpPr/>
      </dsp:nvSpPr>
      <dsp:spPr>
        <a:xfrm rot="9000000">
          <a:off x="3207541" y="3197672"/>
          <a:ext cx="453254" cy="31728"/>
        </a:xfrm>
        <a:custGeom>
          <a:avLst/>
          <a:gdLst/>
          <a:ahLst/>
          <a:cxnLst/>
          <a:rect l="0" t="0" r="0" b="0"/>
          <a:pathLst>
            <a:path>
              <a:moveTo>
                <a:pt x="0" y="15864"/>
              </a:moveTo>
              <a:lnTo>
                <a:pt x="453254" y="15864"/>
              </a:lnTo>
            </a:path>
          </a:pathLst>
        </a:cu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rot="9000000">
        <a:off x="3422837" y="3202205"/>
        <a:ext cx="22662" cy="22662"/>
      </dsp:txXfrm>
    </dsp:sp>
    <dsp:sp modelId="{A95799F4-6085-420D-A19E-AE8DE8BA940D}">
      <dsp:nvSpPr>
        <dsp:cNvPr id="0" name=""/>
        <dsp:cNvSpPr/>
      </dsp:nvSpPr>
      <dsp:spPr>
        <a:xfrm>
          <a:off x="1828639" y="2949239"/>
          <a:ext cx="1510445" cy="1510445"/>
        </a:xfrm>
        <a:prstGeom prst="ellipse">
          <a:avLst/>
        </a:prstGeom>
        <a:gradFill rotWithShape="0">
          <a:gsLst>
            <a:gs pos="0">
              <a:schemeClr val="accent3">
                <a:hueOff val="9000211"/>
                <a:satOff val="-13504"/>
                <a:lumOff val="-2196"/>
                <a:alphaOff val="0"/>
                <a:shade val="51000"/>
                <a:satMod val="130000"/>
              </a:schemeClr>
            </a:gs>
            <a:gs pos="80000">
              <a:schemeClr val="accent3">
                <a:hueOff val="9000211"/>
                <a:satOff val="-13504"/>
                <a:lumOff val="-2196"/>
                <a:alphaOff val="0"/>
                <a:shade val="93000"/>
                <a:satMod val="130000"/>
              </a:schemeClr>
            </a:gs>
            <a:gs pos="100000">
              <a:schemeClr val="accent3">
                <a:hueOff val="9000211"/>
                <a:satOff val="-13504"/>
                <a:lumOff val="-2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AU" sz="1400" kern="1200" dirty="0" smtClean="0"/>
            <a:t>Ability to advertising products with no payment functionality </a:t>
          </a:r>
          <a:endParaRPr lang="en-AU" sz="1400" kern="1200" dirty="0"/>
        </a:p>
      </dsp:txBody>
      <dsp:txXfrm>
        <a:off x="1828639" y="2949239"/>
        <a:ext cx="1510445" cy="1510445"/>
      </dsp:txXfrm>
    </dsp:sp>
    <dsp:sp modelId="{BA9E6707-0D56-4848-9A43-A9B4A012BFFF}">
      <dsp:nvSpPr>
        <dsp:cNvPr id="0" name=""/>
        <dsp:cNvSpPr/>
      </dsp:nvSpPr>
      <dsp:spPr>
        <a:xfrm rot="12600000">
          <a:off x="3207541" y="2215822"/>
          <a:ext cx="453254" cy="31728"/>
        </a:xfrm>
        <a:custGeom>
          <a:avLst/>
          <a:gdLst/>
          <a:ahLst/>
          <a:cxnLst/>
          <a:rect l="0" t="0" r="0" b="0"/>
          <a:pathLst>
            <a:path>
              <a:moveTo>
                <a:pt x="0" y="15864"/>
              </a:moveTo>
              <a:lnTo>
                <a:pt x="453254" y="15864"/>
              </a:lnTo>
            </a:path>
          </a:pathLst>
        </a:cu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rot="12600000">
        <a:off x="3422837" y="2220355"/>
        <a:ext cx="22662" cy="22662"/>
      </dsp:txXfrm>
    </dsp:sp>
    <dsp:sp modelId="{1FDCFA15-E65F-406A-9DF0-44475B4389FB}">
      <dsp:nvSpPr>
        <dsp:cNvPr id="0" name=""/>
        <dsp:cNvSpPr/>
      </dsp:nvSpPr>
      <dsp:spPr>
        <a:xfrm>
          <a:off x="1828639" y="985539"/>
          <a:ext cx="1510445" cy="1510445"/>
        </a:xfrm>
        <a:prstGeom prst="ellipse">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AU" sz="1400" kern="1200" dirty="0" smtClean="0"/>
            <a:t>Multiple payment options for customers</a:t>
          </a:r>
          <a:endParaRPr lang="en-AU" sz="1400" kern="1200" dirty="0"/>
        </a:p>
      </dsp:txBody>
      <dsp:txXfrm>
        <a:off x="1828639" y="985539"/>
        <a:ext cx="1510445" cy="151044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24E1F1D-7485-4E94-A49B-1AC3827ACF61}">
      <dsp:nvSpPr>
        <dsp:cNvPr id="0" name=""/>
        <dsp:cNvSpPr/>
      </dsp:nvSpPr>
      <dsp:spPr>
        <a:xfrm>
          <a:off x="567425" y="94912"/>
          <a:ext cx="1883645" cy="654165"/>
        </a:xfrm>
        <a:prstGeom prst="ellipse">
          <a:avLst/>
        </a:prstGeom>
        <a:solidFill>
          <a:schemeClr val="accent5">
            <a:tint val="50000"/>
            <a:alpha val="40000"/>
            <a:hueOff val="0"/>
            <a:satOff val="0"/>
            <a:lumOff val="0"/>
            <a:alphaOff val="0"/>
          </a:schemeClr>
        </a:solidFill>
        <a:ln>
          <a:noFill/>
        </a:ln>
        <a:effectLst/>
        <a:scene3d>
          <a:camera prst="orthographicFront"/>
          <a:lightRig rig="flat" dir="t"/>
        </a:scene3d>
        <a:sp3d z="-190500" extrusionH="12700" prstMaterial="matte"/>
      </dsp:spPr>
      <dsp:style>
        <a:lnRef idx="0">
          <a:scrgbClr r="0" g="0" b="0"/>
        </a:lnRef>
        <a:fillRef idx="1">
          <a:scrgbClr r="0" g="0" b="0"/>
        </a:fillRef>
        <a:effectRef idx="0">
          <a:scrgbClr r="0" g="0" b="0"/>
        </a:effectRef>
        <a:fontRef idx="minor"/>
      </dsp:style>
    </dsp:sp>
    <dsp:sp modelId="{A335D345-DA27-445C-B842-B5B7333A7250}">
      <dsp:nvSpPr>
        <dsp:cNvPr id="0" name=""/>
        <dsp:cNvSpPr/>
      </dsp:nvSpPr>
      <dsp:spPr>
        <a:xfrm>
          <a:off x="1329644" y="1696740"/>
          <a:ext cx="365047" cy="233630"/>
        </a:xfrm>
        <a:prstGeom prst="downArrow">
          <a:avLst/>
        </a:prstGeom>
        <a:solidFill>
          <a:schemeClr val="accent5">
            <a:tint val="4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 modelId="{135C6E07-343C-40AD-8F73-B70886BDAC85}">
      <dsp:nvSpPr>
        <dsp:cNvPr id="0" name=""/>
        <dsp:cNvSpPr/>
      </dsp:nvSpPr>
      <dsp:spPr>
        <a:xfrm>
          <a:off x="636053" y="1883645"/>
          <a:ext cx="1752228" cy="4380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AU" sz="1500" b="1" kern="1200" dirty="0" smtClean="0">
              <a:solidFill>
                <a:schemeClr val="bg1"/>
              </a:solidFill>
            </a:rPr>
            <a:t>Happy Customers</a:t>
          </a:r>
          <a:endParaRPr lang="en-AU" sz="1500" b="1" kern="1200" dirty="0">
            <a:solidFill>
              <a:schemeClr val="bg1"/>
            </a:solidFill>
          </a:endParaRPr>
        </a:p>
      </dsp:txBody>
      <dsp:txXfrm>
        <a:off x="636053" y="1883645"/>
        <a:ext cx="1752228" cy="438057"/>
      </dsp:txXfrm>
    </dsp:sp>
    <dsp:sp modelId="{C92D4F51-DF8F-41DA-80A8-F1C137C60762}">
      <dsp:nvSpPr>
        <dsp:cNvPr id="0" name=""/>
        <dsp:cNvSpPr/>
      </dsp:nvSpPr>
      <dsp:spPr>
        <a:xfrm>
          <a:off x="1252254" y="799600"/>
          <a:ext cx="657085" cy="657085"/>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AU" sz="1100" kern="1200"/>
            <a:t>Service</a:t>
          </a:r>
        </a:p>
      </dsp:txBody>
      <dsp:txXfrm>
        <a:off x="1252254" y="799600"/>
        <a:ext cx="657085" cy="657085"/>
      </dsp:txXfrm>
    </dsp:sp>
    <dsp:sp modelId="{5B08E17B-E05D-409E-B458-443F8B3DC438}">
      <dsp:nvSpPr>
        <dsp:cNvPr id="0" name=""/>
        <dsp:cNvSpPr/>
      </dsp:nvSpPr>
      <dsp:spPr>
        <a:xfrm>
          <a:off x="782072" y="306639"/>
          <a:ext cx="657085" cy="657085"/>
        </a:xfrm>
        <a:prstGeom prst="ellipse">
          <a:avLst/>
        </a:prstGeom>
        <a:solidFill>
          <a:srgbClr val="C943AC"/>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AU" sz="1100" kern="1200"/>
            <a:t>Quality</a:t>
          </a:r>
        </a:p>
      </dsp:txBody>
      <dsp:txXfrm>
        <a:off x="782072" y="306639"/>
        <a:ext cx="657085" cy="657085"/>
      </dsp:txXfrm>
    </dsp:sp>
    <dsp:sp modelId="{DE2A1E6F-AB07-4A08-859E-A76664AFB758}">
      <dsp:nvSpPr>
        <dsp:cNvPr id="0" name=""/>
        <dsp:cNvSpPr/>
      </dsp:nvSpPr>
      <dsp:spPr>
        <a:xfrm>
          <a:off x="1453760" y="147771"/>
          <a:ext cx="657085" cy="657085"/>
        </a:xfrm>
        <a:prstGeom prst="ellipse">
          <a:avLst/>
        </a:prstGeom>
        <a:solidFill>
          <a:srgbClr val="7030A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AU" sz="1100" kern="1200" dirty="0"/>
            <a:t>Price</a:t>
          </a:r>
        </a:p>
      </dsp:txBody>
      <dsp:txXfrm>
        <a:off x="1453760" y="147771"/>
        <a:ext cx="657085" cy="657085"/>
      </dsp:txXfrm>
    </dsp:sp>
    <dsp:sp modelId="{4B6FE252-1ED0-4ED6-8BE0-CFEA5DF9C642}">
      <dsp:nvSpPr>
        <dsp:cNvPr id="0" name=""/>
        <dsp:cNvSpPr/>
      </dsp:nvSpPr>
      <dsp:spPr>
        <a:xfrm>
          <a:off x="490034" y="14601"/>
          <a:ext cx="2044266" cy="1635412"/>
        </a:xfrm>
        <a:prstGeom prst="funnel">
          <a:avLst/>
        </a:prstGeom>
        <a:solidFill>
          <a:schemeClr val="lt1">
            <a:alpha val="4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E4F71B8E-AFF6-4315-A1EA-023B27503273}" type="datetimeFigureOut">
              <a:rPr lang="en-AU" smtClean="0"/>
              <a:pPr/>
              <a:t>17/02/2014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E2260CB-D25B-449B-9656-2AA151A4C83E}"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F71B8E-AFF6-4315-A1EA-023B27503273}" type="datetimeFigureOut">
              <a:rPr lang="en-AU" smtClean="0"/>
              <a:pPr/>
              <a:t>17/02/2014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E2260CB-D25B-449B-9656-2AA151A4C83E}"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F71B8E-AFF6-4315-A1EA-023B27503273}" type="datetimeFigureOut">
              <a:rPr lang="en-AU" smtClean="0"/>
              <a:pPr/>
              <a:t>17/02/2014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E2260CB-D25B-449B-9656-2AA151A4C83E}"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F71B8E-AFF6-4315-A1EA-023B27503273}" type="datetimeFigureOut">
              <a:rPr lang="en-AU" smtClean="0"/>
              <a:pPr/>
              <a:t>17/02/2014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E2260CB-D25B-449B-9656-2AA151A4C83E}"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4F71B8E-AFF6-4315-A1EA-023B27503273}" type="datetimeFigureOut">
              <a:rPr lang="en-AU" smtClean="0"/>
              <a:pPr/>
              <a:t>17/02/2014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E2260CB-D25B-449B-9656-2AA151A4C83E}"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E4F71B8E-AFF6-4315-A1EA-023B27503273}" type="datetimeFigureOut">
              <a:rPr lang="en-AU" smtClean="0"/>
              <a:pPr/>
              <a:t>17/02/2014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E2260CB-D25B-449B-9656-2AA151A4C83E}"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E4F71B8E-AFF6-4315-A1EA-023B27503273}" type="datetimeFigureOut">
              <a:rPr lang="en-AU" smtClean="0"/>
              <a:pPr/>
              <a:t>17/02/2014</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7E2260CB-D25B-449B-9656-2AA151A4C83E}"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E4F71B8E-AFF6-4315-A1EA-023B27503273}" type="datetimeFigureOut">
              <a:rPr lang="en-AU" smtClean="0"/>
              <a:pPr/>
              <a:t>17/02/2014</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7E2260CB-D25B-449B-9656-2AA151A4C83E}"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F71B8E-AFF6-4315-A1EA-023B27503273}" type="datetimeFigureOut">
              <a:rPr lang="en-AU" smtClean="0"/>
              <a:pPr/>
              <a:t>17/02/2014</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7E2260CB-D25B-449B-9656-2AA151A4C83E}"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F71B8E-AFF6-4315-A1EA-023B27503273}" type="datetimeFigureOut">
              <a:rPr lang="en-AU" smtClean="0"/>
              <a:pPr/>
              <a:t>17/02/2014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E2260CB-D25B-449B-9656-2AA151A4C83E}"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F71B8E-AFF6-4315-A1EA-023B27503273}" type="datetimeFigureOut">
              <a:rPr lang="en-AU" smtClean="0"/>
              <a:pPr/>
              <a:t>17/02/2014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E2260CB-D25B-449B-9656-2AA151A4C83E}"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F71B8E-AFF6-4315-A1EA-023B27503273}" type="datetimeFigureOut">
              <a:rPr lang="en-AU" smtClean="0"/>
              <a:pPr/>
              <a:t>17/02/2014</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2260CB-D25B-449B-9656-2AA151A4C83E}"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tiff"/><Relationship Id="rId1" Type="http://schemas.openxmlformats.org/officeDocument/2006/relationships/slideLayout" Target="../slideLayouts/slideLayout7.xml"/><Relationship Id="rId4" Type="http://schemas.openxmlformats.org/officeDocument/2006/relationships/image" Target="../media/image6.wmf"/></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rgbClr val="F77F2D"/>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AU"/>
          </a:p>
        </p:txBody>
      </p:sp>
      <p:sp>
        <p:nvSpPr>
          <p:cNvPr id="7" name="Oval 6"/>
          <p:cNvSpPr/>
          <p:nvPr/>
        </p:nvSpPr>
        <p:spPr>
          <a:xfrm>
            <a:off x="539552" y="404664"/>
            <a:ext cx="8136904" cy="6093296"/>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5" name="Picture 4" descr="logo300dpi BC.jpg"/>
          <p:cNvPicPr>
            <a:picLocks noChangeAspect="1"/>
          </p:cNvPicPr>
          <p:nvPr/>
        </p:nvPicPr>
        <p:blipFill>
          <a:blip r:embed="rId2" cstate="print"/>
          <a:stretch>
            <a:fillRect/>
          </a:stretch>
        </p:blipFill>
        <p:spPr>
          <a:xfrm>
            <a:off x="2195736" y="1124744"/>
            <a:ext cx="4680520" cy="468052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836712"/>
            <a:ext cx="5328592" cy="2769989"/>
          </a:xfrm>
          <a:prstGeom prst="rect">
            <a:avLst/>
          </a:prstGeom>
          <a:noFill/>
        </p:spPr>
        <p:txBody>
          <a:bodyPr wrap="square" rtlCol="0">
            <a:spAutoFit/>
          </a:bodyPr>
          <a:lstStyle/>
          <a:p>
            <a:pPr algn="just"/>
            <a:r>
              <a:rPr lang="en-AU" sz="3200" b="1" dirty="0" smtClean="0"/>
              <a:t>W</a:t>
            </a:r>
            <a:r>
              <a:rPr lang="en-AU" sz="1400" dirty="0" smtClean="0"/>
              <a:t>elcome to the new digital age.  Think of all the big global online businesses.  Think of the benefits to the consumer and to the sellers.  Think of the large volumes of sales and the ease of online purchasing where product is delivered to the door of the buyer with only a few mouse clicks.  Now think of all this all this on a local scale and in the industry which you specialise in. </a:t>
            </a:r>
          </a:p>
          <a:p>
            <a:pPr algn="just"/>
            <a:endParaRPr lang="en-AU" sz="1400" dirty="0"/>
          </a:p>
          <a:p>
            <a:pPr algn="just"/>
            <a:r>
              <a:rPr lang="en-AU" sz="1400" dirty="0" smtClean="0"/>
              <a:t>Welcome to the world </a:t>
            </a:r>
            <a:r>
              <a:rPr lang="en-AU" sz="1600" b="1" dirty="0" smtClean="0"/>
              <a:t>FishMeatSales.com.au</a:t>
            </a:r>
            <a:r>
              <a:rPr lang="en-AU" sz="1400" dirty="0" smtClean="0"/>
              <a:t>, where you can list your business and your product online for everyone to view and even purchase.  All this without the typical hassles of setting up an online presence or website.</a:t>
            </a:r>
            <a:endParaRPr lang="en-AU" sz="1400" dirty="0"/>
          </a:p>
        </p:txBody>
      </p:sp>
      <p:sp>
        <p:nvSpPr>
          <p:cNvPr id="3" name="Rectangle 2"/>
          <p:cNvSpPr/>
          <p:nvPr/>
        </p:nvSpPr>
        <p:spPr>
          <a:xfrm>
            <a:off x="5940152" y="0"/>
            <a:ext cx="3203848" cy="6858000"/>
          </a:xfrm>
          <a:prstGeom prst="rect">
            <a:avLst/>
          </a:prstGeom>
          <a:solidFill>
            <a:srgbClr val="F77F2D"/>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AU"/>
          </a:p>
        </p:txBody>
      </p:sp>
      <p:pic>
        <p:nvPicPr>
          <p:cNvPr id="1026" name="Picture 2"/>
          <p:cNvPicPr>
            <a:picLocks noChangeAspect="1" noChangeArrowheads="1"/>
          </p:cNvPicPr>
          <p:nvPr/>
        </p:nvPicPr>
        <p:blipFill>
          <a:blip r:embed="rId2" cstate="print"/>
          <a:srcRect/>
          <a:stretch>
            <a:fillRect/>
          </a:stretch>
        </p:blipFill>
        <p:spPr bwMode="auto">
          <a:xfrm>
            <a:off x="6444208" y="1988840"/>
            <a:ext cx="2317055" cy="2236572"/>
          </a:xfrm>
          <a:prstGeom prst="rect">
            <a:avLst/>
          </a:prstGeom>
          <a:noFill/>
          <a:ln w="9525">
            <a:noFill/>
            <a:miter lim="800000"/>
            <a:headEnd/>
            <a:tailEnd/>
          </a:ln>
        </p:spPr>
      </p:pic>
      <p:pic>
        <p:nvPicPr>
          <p:cNvPr id="1028" name="Picture 4" descr="http://www.digitaltrends.com/wp-content/uploads/2012/12/internet-shopping.jpg"/>
          <p:cNvPicPr>
            <a:picLocks noChangeAspect="1" noChangeArrowheads="1"/>
          </p:cNvPicPr>
          <p:nvPr/>
        </p:nvPicPr>
        <p:blipFill>
          <a:blip r:embed="rId3" cstate="print"/>
          <a:srcRect/>
          <a:stretch>
            <a:fillRect/>
          </a:stretch>
        </p:blipFill>
        <p:spPr bwMode="auto">
          <a:xfrm>
            <a:off x="1547664" y="3605538"/>
            <a:ext cx="3096344" cy="3252462"/>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48672" y="0"/>
            <a:ext cx="3131840" cy="6858000"/>
          </a:xfrm>
          <a:prstGeom prst="rect">
            <a:avLst/>
          </a:prstGeom>
          <a:solidFill>
            <a:srgbClr val="F77F2D"/>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AU"/>
          </a:p>
        </p:txBody>
      </p:sp>
      <p:sp>
        <p:nvSpPr>
          <p:cNvPr id="4" name="TextBox 3"/>
          <p:cNvSpPr txBox="1"/>
          <p:nvPr/>
        </p:nvSpPr>
        <p:spPr>
          <a:xfrm>
            <a:off x="2483768" y="128826"/>
            <a:ext cx="6120680" cy="707886"/>
          </a:xfrm>
          <a:prstGeom prst="rect">
            <a:avLst/>
          </a:prstGeom>
          <a:noFill/>
        </p:spPr>
        <p:txBody>
          <a:bodyPr wrap="square" rtlCol="0">
            <a:spAutoFit/>
          </a:bodyPr>
          <a:lstStyle/>
          <a:p>
            <a:pPr algn="ctr"/>
            <a:r>
              <a:rPr lang="en-AU" sz="4000" dirty="0" smtClean="0">
                <a:solidFill>
                  <a:srgbClr val="F57B17"/>
                </a:solidFill>
                <a:latin typeface="Harlow Solid Italic" pitchFamily="82" charset="0"/>
              </a:rPr>
              <a:t>What We </a:t>
            </a:r>
            <a:r>
              <a:rPr lang="en-AU" sz="4000" dirty="0" smtClean="0">
                <a:solidFill>
                  <a:schemeClr val="bg1"/>
                </a:solidFill>
                <a:latin typeface="Harlow Solid Italic" pitchFamily="82" charset="0"/>
              </a:rPr>
              <a:t>Offer</a:t>
            </a:r>
            <a:endParaRPr lang="en-AU" sz="4000" dirty="0">
              <a:solidFill>
                <a:schemeClr val="bg1"/>
              </a:solidFill>
              <a:latin typeface="Harlow Solid Italic" pitchFamily="82" charset="0"/>
            </a:endParaRPr>
          </a:p>
        </p:txBody>
      </p:sp>
      <p:sp>
        <p:nvSpPr>
          <p:cNvPr id="12" name="TextBox 11"/>
          <p:cNvSpPr txBox="1"/>
          <p:nvPr/>
        </p:nvSpPr>
        <p:spPr>
          <a:xfrm>
            <a:off x="611560" y="670644"/>
            <a:ext cx="5328592" cy="415498"/>
          </a:xfrm>
          <a:prstGeom prst="rect">
            <a:avLst/>
          </a:prstGeom>
          <a:noFill/>
        </p:spPr>
        <p:txBody>
          <a:bodyPr wrap="square" rtlCol="0">
            <a:spAutoFit/>
          </a:bodyPr>
          <a:lstStyle/>
          <a:p>
            <a:pPr>
              <a:lnSpc>
                <a:spcPct val="150000"/>
              </a:lnSpc>
            </a:pPr>
            <a:r>
              <a:rPr lang="en-AU" sz="1400" dirty="0" smtClean="0"/>
              <a:t>Fish &amp; Meat Sales aim to offer the following to signed up members:</a:t>
            </a:r>
          </a:p>
        </p:txBody>
      </p:sp>
      <p:sp>
        <p:nvSpPr>
          <p:cNvPr id="6" name="TextBox 5"/>
          <p:cNvSpPr txBox="1"/>
          <p:nvPr/>
        </p:nvSpPr>
        <p:spPr>
          <a:xfrm>
            <a:off x="6156176" y="2852936"/>
            <a:ext cx="2664296" cy="584775"/>
          </a:xfrm>
          <a:prstGeom prst="rect">
            <a:avLst/>
          </a:prstGeom>
          <a:noFill/>
        </p:spPr>
        <p:txBody>
          <a:bodyPr wrap="square" rtlCol="0">
            <a:spAutoFit/>
          </a:bodyPr>
          <a:lstStyle/>
          <a:p>
            <a:r>
              <a:rPr lang="en-AU" sz="3200" b="1" dirty="0" smtClean="0">
                <a:solidFill>
                  <a:schemeClr val="bg1"/>
                </a:solidFill>
              </a:rPr>
              <a:t>A </a:t>
            </a:r>
            <a:r>
              <a:rPr lang="en-AU" sz="1400" dirty="0" smtClean="0">
                <a:solidFill>
                  <a:schemeClr val="bg1"/>
                </a:solidFill>
              </a:rPr>
              <a:t>world of opportunity</a:t>
            </a:r>
            <a:endParaRPr lang="en-AU" sz="1400" dirty="0">
              <a:solidFill>
                <a:schemeClr val="bg1"/>
              </a:solidFill>
            </a:endParaRPr>
          </a:p>
        </p:txBody>
      </p:sp>
      <p:graphicFrame>
        <p:nvGraphicFramePr>
          <p:cNvPr id="8" name="Diagram 7"/>
          <p:cNvGraphicFramePr/>
          <p:nvPr/>
        </p:nvGraphicFramePr>
        <p:xfrm>
          <a:off x="-1260648" y="1196752"/>
          <a:ext cx="8568952" cy="5445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6048672" y="0"/>
            <a:ext cx="3131840" cy="6858000"/>
          </a:xfrm>
          <a:prstGeom prst="rect">
            <a:avLst/>
          </a:prstGeom>
          <a:solidFill>
            <a:srgbClr val="F77F2D"/>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AU"/>
          </a:p>
        </p:txBody>
      </p:sp>
      <p:sp>
        <p:nvSpPr>
          <p:cNvPr id="2" name="TextBox 1"/>
          <p:cNvSpPr txBox="1"/>
          <p:nvPr/>
        </p:nvSpPr>
        <p:spPr>
          <a:xfrm>
            <a:off x="3269388" y="0"/>
            <a:ext cx="5508104" cy="707886"/>
          </a:xfrm>
          <a:prstGeom prst="rect">
            <a:avLst/>
          </a:prstGeom>
          <a:noFill/>
        </p:spPr>
        <p:txBody>
          <a:bodyPr wrap="square" rtlCol="0">
            <a:spAutoFit/>
          </a:bodyPr>
          <a:lstStyle/>
          <a:p>
            <a:pPr algn="ctr"/>
            <a:r>
              <a:rPr lang="en-AU" sz="4000" dirty="0" smtClean="0">
                <a:solidFill>
                  <a:srgbClr val="F77F2D"/>
                </a:solidFill>
                <a:latin typeface="Harlow Solid Italic" pitchFamily="82" charset="0"/>
              </a:rPr>
              <a:t>Customer</a:t>
            </a:r>
            <a:r>
              <a:rPr lang="en-AU" sz="4000" dirty="0" smtClean="0">
                <a:solidFill>
                  <a:schemeClr val="bg1"/>
                </a:solidFill>
                <a:latin typeface="Harlow Solid Italic" pitchFamily="82" charset="0"/>
              </a:rPr>
              <a:t> Benefits</a:t>
            </a:r>
            <a:endParaRPr lang="en-AU" sz="4000" dirty="0">
              <a:solidFill>
                <a:schemeClr val="bg1"/>
              </a:solidFill>
              <a:latin typeface="Harlow Solid Italic" pitchFamily="82" charset="0"/>
            </a:endParaRPr>
          </a:p>
        </p:txBody>
      </p:sp>
      <p:sp>
        <p:nvSpPr>
          <p:cNvPr id="10" name="TextBox 9"/>
          <p:cNvSpPr txBox="1"/>
          <p:nvPr/>
        </p:nvSpPr>
        <p:spPr>
          <a:xfrm>
            <a:off x="107504" y="764704"/>
            <a:ext cx="5940152" cy="3647152"/>
          </a:xfrm>
          <a:prstGeom prst="rect">
            <a:avLst/>
          </a:prstGeom>
          <a:noFill/>
        </p:spPr>
        <p:txBody>
          <a:bodyPr wrap="square" rtlCol="0">
            <a:spAutoFit/>
          </a:bodyPr>
          <a:lstStyle/>
          <a:p>
            <a:pPr>
              <a:lnSpc>
                <a:spcPct val="150000"/>
              </a:lnSpc>
            </a:pPr>
            <a:r>
              <a:rPr lang="en-AU" sz="1400" dirty="0" smtClean="0"/>
              <a:t>Having an online presence and shopping portal to purchase your products online will provide your customer with quality and convenience.  Many consumers  love to stick with their quality Meat &amp; Fish shops, but due to the lack of time, they often go for the convenient option of ordering through a large supermarket because of their online availability and heavily advertised specials.</a:t>
            </a:r>
          </a:p>
          <a:p>
            <a:pPr>
              <a:lnSpc>
                <a:spcPct val="150000"/>
              </a:lnSpc>
            </a:pPr>
            <a:r>
              <a:rPr lang="en-AU" sz="1400" dirty="0" smtClean="0"/>
              <a:t>This will provide customer the ability to:</a:t>
            </a:r>
          </a:p>
          <a:p>
            <a:pPr>
              <a:lnSpc>
                <a:spcPct val="150000"/>
              </a:lnSpc>
            </a:pPr>
            <a:endParaRPr lang="en-AU" sz="1400" dirty="0" smtClean="0"/>
          </a:p>
          <a:p>
            <a:pPr>
              <a:lnSpc>
                <a:spcPct val="150000"/>
              </a:lnSpc>
            </a:pPr>
            <a:endParaRPr lang="en-AU" sz="1400" dirty="0" smtClean="0"/>
          </a:p>
          <a:p>
            <a:pPr>
              <a:lnSpc>
                <a:spcPct val="150000"/>
              </a:lnSpc>
            </a:pPr>
            <a:endParaRPr lang="en-AU" sz="1400" dirty="0" smtClean="0"/>
          </a:p>
          <a:p>
            <a:pPr lvl="1">
              <a:lnSpc>
                <a:spcPct val="150000"/>
              </a:lnSpc>
            </a:pPr>
            <a:endParaRPr lang="en-AU" sz="1400" dirty="0" smtClean="0"/>
          </a:p>
        </p:txBody>
      </p:sp>
      <p:sp>
        <p:nvSpPr>
          <p:cNvPr id="6" name="TextBox 5"/>
          <p:cNvSpPr txBox="1"/>
          <p:nvPr/>
        </p:nvSpPr>
        <p:spPr>
          <a:xfrm>
            <a:off x="288032" y="3068960"/>
            <a:ext cx="5940152" cy="3539430"/>
          </a:xfrm>
          <a:prstGeom prst="rect">
            <a:avLst/>
          </a:prstGeom>
          <a:noFill/>
        </p:spPr>
        <p:txBody>
          <a:bodyPr wrap="square" rtlCol="0">
            <a:spAutoFit/>
          </a:bodyPr>
          <a:lstStyle/>
          <a:p>
            <a:pPr>
              <a:buFont typeface="Arial" pitchFamily="34" charset="0"/>
              <a:buChar char="•"/>
            </a:pPr>
            <a:r>
              <a:rPr lang="en-AU" sz="1400" dirty="0" smtClean="0"/>
              <a:t> Search products by groups, categories, product name, product description, store name, postcode and within a specified radius.</a:t>
            </a:r>
          </a:p>
          <a:p>
            <a:endParaRPr lang="en-AU" sz="1400" dirty="0" smtClean="0"/>
          </a:p>
          <a:p>
            <a:pPr>
              <a:buFont typeface="Arial" pitchFamily="34" charset="0"/>
              <a:buChar char="•"/>
            </a:pPr>
            <a:r>
              <a:rPr lang="en-AU" sz="1400" dirty="0" smtClean="0"/>
              <a:t> View all active products in your store.</a:t>
            </a:r>
          </a:p>
          <a:p>
            <a:pPr>
              <a:buFont typeface="Arial" pitchFamily="34" charset="0"/>
              <a:buChar char="•"/>
            </a:pPr>
            <a:endParaRPr lang="en-AU" sz="1400" dirty="0" smtClean="0"/>
          </a:p>
          <a:p>
            <a:pPr>
              <a:buFont typeface="Arial" pitchFamily="34" charset="0"/>
              <a:buChar char="•"/>
            </a:pPr>
            <a:r>
              <a:rPr lang="en-AU" sz="1400" dirty="0" smtClean="0"/>
              <a:t> Purchase your products at anytime and anywhere.</a:t>
            </a:r>
          </a:p>
          <a:p>
            <a:pPr>
              <a:buFont typeface="Arial" pitchFamily="34" charset="0"/>
              <a:buChar char="•"/>
            </a:pPr>
            <a:endParaRPr lang="en-AU" sz="1400" dirty="0" smtClean="0"/>
          </a:p>
          <a:p>
            <a:pPr>
              <a:buFont typeface="Arial" pitchFamily="34" charset="0"/>
              <a:buChar char="•"/>
            </a:pPr>
            <a:r>
              <a:rPr lang="en-AU" sz="1400" dirty="0" smtClean="0"/>
              <a:t> View you specials immediately, without having to walk past your shop.</a:t>
            </a:r>
          </a:p>
          <a:p>
            <a:pPr>
              <a:buFont typeface="Arial" pitchFamily="34" charset="0"/>
              <a:buChar char="•"/>
            </a:pPr>
            <a:endParaRPr lang="en-AU" sz="1400" dirty="0" smtClean="0"/>
          </a:p>
          <a:p>
            <a:pPr>
              <a:buFont typeface="Arial" pitchFamily="34" charset="0"/>
              <a:buChar char="•"/>
            </a:pPr>
            <a:r>
              <a:rPr lang="en-AU" sz="1400" dirty="0" smtClean="0"/>
              <a:t> More payment options (</a:t>
            </a:r>
            <a:r>
              <a:rPr lang="en-AU" sz="1400" dirty="0" err="1" smtClean="0"/>
              <a:t>eg</a:t>
            </a:r>
            <a:r>
              <a:rPr lang="en-AU" sz="1400" dirty="0" smtClean="0"/>
              <a:t>. PayPal).</a:t>
            </a:r>
          </a:p>
          <a:p>
            <a:pPr>
              <a:buFont typeface="Arial" pitchFamily="34" charset="0"/>
              <a:buChar char="•"/>
            </a:pPr>
            <a:endParaRPr lang="en-AU" sz="1400" dirty="0" smtClean="0"/>
          </a:p>
          <a:p>
            <a:pPr>
              <a:buFont typeface="Arial" pitchFamily="34" charset="0"/>
              <a:buChar char="•"/>
            </a:pPr>
            <a:r>
              <a:rPr lang="en-AU" sz="1400" dirty="0" smtClean="0"/>
              <a:t> Have quality meats/fish delivered to their door at the click of a button. </a:t>
            </a:r>
          </a:p>
          <a:p>
            <a:pPr>
              <a:buFont typeface="Arial" pitchFamily="34" charset="0"/>
              <a:buChar char="•"/>
            </a:pPr>
            <a:endParaRPr lang="en-AU" sz="1400" dirty="0" smtClean="0"/>
          </a:p>
          <a:p>
            <a:pPr>
              <a:buFont typeface="Arial" pitchFamily="34" charset="0"/>
              <a:buChar char="•"/>
            </a:pPr>
            <a:endParaRPr lang="en-AU" sz="1400" dirty="0" smtClean="0"/>
          </a:p>
          <a:p>
            <a:endParaRPr lang="en-AU" sz="1400" dirty="0" smtClean="0"/>
          </a:p>
          <a:p>
            <a:pPr>
              <a:buFont typeface="Arial" pitchFamily="34" charset="0"/>
              <a:buChar char="•"/>
            </a:pPr>
            <a:endParaRPr lang="en-AU" sz="1400" dirty="0"/>
          </a:p>
        </p:txBody>
      </p:sp>
      <p:sp>
        <p:nvSpPr>
          <p:cNvPr id="8" name="TextBox 7"/>
          <p:cNvSpPr txBox="1"/>
          <p:nvPr/>
        </p:nvSpPr>
        <p:spPr>
          <a:xfrm>
            <a:off x="6084168" y="2556193"/>
            <a:ext cx="2376264" cy="584775"/>
          </a:xfrm>
          <a:prstGeom prst="rect">
            <a:avLst/>
          </a:prstGeom>
          <a:noFill/>
        </p:spPr>
        <p:txBody>
          <a:bodyPr wrap="square" rtlCol="0">
            <a:spAutoFit/>
          </a:bodyPr>
          <a:lstStyle/>
          <a:p>
            <a:r>
              <a:rPr lang="en-AU" sz="3200" b="1" dirty="0" smtClean="0">
                <a:solidFill>
                  <a:schemeClr val="bg1"/>
                </a:solidFill>
              </a:rPr>
              <a:t>B</a:t>
            </a:r>
            <a:r>
              <a:rPr lang="en-AU" sz="1400" b="1" dirty="0" smtClean="0">
                <a:solidFill>
                  <a:schemeClr val="bg1"/>
                </a:solidFill>
              </a:rPr>
              <a:t>uying  Meat Made Easy!</a:t>
            </a:r>
            <a:endParaRPr lang="en-AU" sz="1400" dirty="0">
              <a:solidFill>
                <a:schemeClr val="bg1"/>
              </a:solidFill>
            </a:endParaRPr>
          </a:p>
        </p:txBody>
      </p:sp>
      <p:graphicFrame>
        <p:nvGraphicFramePr>
          <p:cNvPr id="7" name="Diagram 6"/>
          <p:cNvGraphicFramePr/>
          <p:nvPr/>
        </p:nvGraphicFramePr>
        <p:xfrm>
          <a:off x="6048672" y="4149080"/>
          <a:ext cx="3024336" cy="2336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0" y="0"/>
            <a:ext cx="3131840" cy="6858000"/>
          </a:xfrm>
          <a:prstGeom prst="rect">
            <a:avLst/>
          </a:prstGeom>
          <a:solidFill>
            <a:srgbClr val="F77F2D"/>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AU"/>
          </a:p>
        </p:txBody>
      </p:sp>
      <p:sp>
        <p:nvSpPr>
          <p:cNvPr id="2" name="TextBox 1"/>
          <p:cNvSpPr txBox="1"/>
          <p:nvPr/>
        </p:nvSpPr>
        <p:spPr>
          <a:xfrm>
            <a:off x="288032" y="56818"/>
            <a:ext cx="2483768" cy="707886"/>
          </a:xfrm>
          <a:prstGeom prst="rect">
            <a:avLst/>
          </a:prstGeom>
          <a:noFill/>
        </p:spPr>
        <p:txBody>
          <a:bodyPr wrap="square" rtlCol="0">
            <a:spAutoFit/>
          </a:bodyPr>
          <a:lstStyle/>
          <a:p>
            <a:pPr algn="ctr"/>
            <a:r>
              <a:rPr lang="en-AU" sz="4000" dirty="0" smtClean="0">
                <a:solidFill>
                  <a:schemeClr val="bg1"/>
                </a:solidFill>
                <a:latin typeface="Harlow Solid Italic" pitchFamily="82" charset="0"/>
              </a:rPr>
              <a:t>Packages</a:t>
            </a:r>
            <a:endParaRPr lang="en-AU" sz="4000" dirty="0">
              <a:solidFill>
                <a:srgbClr val="F77F2D"/>
              </a:solidFill>
              <a:latin typeface="Harlow Solid Italic" pitchFamily="82" charset="0"/>
            </a:endParaRPr>
          </a:p>
        </p:txBody>
      </p:sp>
      <p:sp>
        <p:nvSpPr>
          <p:cNvPr id="16" name="TextBox 15"/>
          <p:cNvSpPr txBox="1"/>
          <p:nvPr/>
        </p:nvSpPr>
        <p:spPr>
          <a:xfrm>
            <a:off x="324036" y="2708920"/>
            <a:ext cx="2195736" cy="1015663"/>
          </a:xfrm>
          <a:prstGeom prst="rect">
            <a:avLst/>
          </a:prstGeom>
          <a:noFill/>
        </p:spPr>
        <p:txBody>
          <a:bodyPr wrap="square" rtlCol="0">
            <a:spAutoFit/>
          </a:bodyPr>
          <a:lstStyle/>
          <a:p>
            <a:pPr algn="r"/>
            <a:r>
              <a:rPr lang="en-AU" sz="3200" b="1" dirty="0" smtClean="0">
                <a:solidFill>
                  <a:schemeClr val="bg1"/>
                </a:solidFill>
              </a:rPr>
              <a:t>S</a:t>
            </a:r>
            <a:r>
              <a:rPr lang="en-AU" sz="1400" b="1" dirty="0" smtClean="0">
                <a:solidFill>
                  <a:schemeClr val="bg1"/>
                </a:solidFill>
              </a:rPr>
              <a:t>t</a:t>
            </a:r>
            <a:r>
              <a:rPr lang="en-AU" sz="1400" dirty="0" smtClean="0">
                <a:solidFill>
                  <a:schemeClr val="bg1"/>
                </a:solidFill>
              </a:rPr>
              <a:t>art Now – </a:t>
            </a:r>
          </a:p>
          <a:p>
            <a:pPr algn="r"/>
            <a:r>
              <a:rPr lang="en-AU" sz="1400" dirty="0" smtClean="0">
                <a:solidFill>
                  <a:schemeClr val="bg1"/>
                </a:solidFill>
              </a:rPr>
              <a:t>There are no contracts</a:t>
            </a:r>
          </a:p>
          <a:p>
            <a:pPr algn="r"/>
            <a:endParaRPr lang="en-AU" sz="1400" dirty="0">
              <a:solidFill>
                <a:schemeClr val="bg1"/>
              </a:solidFill>
            </a:endParaRPr>
          </a:p>
        </p:txBody>
      </p:sp>
      <p:pic>
        <p:nvPicPr>
          <p:cNvPr id="12" name="Picture 11" descr="Untitled-1.tif"/>
          <p:cNvPicPr>
            <a:picLocks noChangeAspect="1"/>
          </p:cNvPicPr>
          <p:nvPr/>
        </p:nvPicPr>
        <p:blipFill>
          <a:blip r:embed="rId2" cstate="print"/>
          <a:stretch>
            <a:fillRect/>
          </a:stretch>
        </p:blipFill>
        <p:spPr>
          <a:xfrm>
            <a:off x="648072" y="5132681"/>
            <a:ext cx="1691680" cy="1680695"/>
          </a:xfrm>
          <a:prstGeom prst="rect">
            <a:avLst/>
          </a:prstGeom>
        </p:spPr>
      </p:pic>
      <p:graphicFrame>
        <p:nvGraphicFramePr>
          <p:cNvPr id="3" name="Table 2"/>
          <p:cNvGraphicFramePr>
            <a:graphicFrameLocks noGrp="1"/>
          </p:cNvGraphicFramePr>
          <p:nvPr>
            <p:extLst>
              <p:ext uri="{D42A27DB-BD31-4B8C-83A1-F6EECF244321}">
                <p14:modId xmlns="" xmlns:p14="http://schemas.microsoft.com/office/powerpoint/2010/main" val="3646673150"/>
              </p:ext>
            </p:extLst>
          </p:nvPr>
        </p:nvGraphicFramePr>
        <p:xfrm>
          <a:off x="3275855" y="116632"/>
          <a:ext cx="5688633" cy="3841680"/>
        </p:xfrm>
        <a:graphic>
          <a:graphicData uri="http://schemas.openxmlformats.org/drawingml/2006/table">
            <a:tbl>
              <a:tblPr firstRow="1" bandRow="1">
                <a:tableStyleId>{F5AB1C69-6EDB-4FF4-983F-18BD219EF322}</a:tableStyleId>
              </a:tblPr>
              <a:tblGrid>
                <a:gridCol w="2623183"/>
                <a:gridCol w="947261"/>
                <a:gridCol w="1254092"/>
                <a:gridCol w="864097"/>
              </a:tblGrid>
              <a:tr h="288000">
                <a:tc>
                  <a:txBody>
                    <a:bodyPr/>
                    <a:lstStyle/>
                    <a:p>
                      <a:pPr algn="ctr"/>
                      <a:endParaRPr lang="en-AU" sz="1200" dirty="0"/>
                    </a:p>
                  </a:txBody>
                  <a:tcPr anchor="ctr"/>
                </a:tc>
                <a:tc>
                  <a:txBody>
                    <a:bodyPr/>
                    <a:lstStyle/>
                    <a:p>
                      <a:pPr algn="ctr"/>
                      <a:r>
                        <a:rPr lang="en-AU" sz="1200" dirty="0" smtClean="0"/>
                        <a:t>Basic</a:t>
                      </a:r>
                      <a:endParaRPr lang="en-AU" sz="1200" dirty="0"/>
                    </a:p>
                  </a:txBody>
                  <a:tcPr anchor="ctr"/>
                </a:tc>
                <a:tc>
                  <a:txBody>
                    <a:bodyPr/>
                    <a:lstStyle/>
                    <a:p>
                      <a:pPr algn="ctr"/>
                      <a:r>
                        <a:rPr lang="en-AU" sz="1200" dirty="0" smtClean="0"/>
                        <a:t>Business</a:t>
                      </a:r>
                    </a:p>
                    <a:p>
                      <a:pPr algn="ctr"/>
                      <a:r>
                        <a:rPr lang="en-AU" sz="1200" dirty="0" smtClean="0"/>
                        <a:t>(</a:t>
                      </a:r>
                      <a:r>
                        <a:rPr lang="en-AU" sz="1400" b="1" u="none" dirty="0" smtClean="0"/>
                        <a:t>Recommend)</a:t>
                      </a:r>
                      <a:endParaRPr lang="en-AU" sz="1400" b="1" u="none" dirty="0"/>
                    </a:p>
                  </a:txBody>
                  <a:tcPr anchor="ctr"/>
                </a:tc>
                <a:tc>
                  <a:txBody>
                    <a:bodyPr/>
                    <a:lstStyle/>
                    <a:p>
                      <a:pPr algn="ctr"/>
                      <a:r>
                        <a:rPr lang="en-AU" sz="1200" dirty="0" smtClean="0"/>
                        <a:t>Assist</a:t>
                      </a:r>
                      <a:endParaRPr lang="en-AU" sz="1200" dirty="0"/>
                    </a:p>
                  </a:txBody>
                  <a:tcPr anchor="ctr"/>
                </a:tc>
              </a:tr>
              <a:tr h="288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200" dirty="0" smtClean="0"/>
                        <a:t>DYI listing</a:t>
                      </a:r>
                    </a:p>
                  </a:txBody>
                  <a:tcPr anchor="ctr"/>
                </a:tc>
                <a:tc>
                  <a:txBody>
                    <a:bodyPr/>
                    <a:lstStyle/>
                    <a:p>
                      <a:pPr algn="ctr"/>
                      <a:r>
                        <a:rPr lang="en-AU" sz="1200" dirty="0" smtClean="0">
                          <a:sym typeface="Wingdings"/>
                        </a:rPr>
                        <a:t></a:t>
                      </a:r>
                      <a:endParaRPr lang="en-AU" sz="1200" b="1" dirty="0">
                        <a:solidFill>
                          <a:srgbClr val="00B050"/>
                        </a:solidFill>
                      </a:endParaRPr>
                    </a:p>
                  </a:txBody>
                  <a:tcPr anchor="ctr"/>
                </a:tc>
                <a:tc>
                  <a:txBody>
                    <a:bodyPr/>
                    <a:lstStyle/>
                    <a:p>
                      <a:pPr algn="ctr"/>
                      <a:r>
                        <a:rPr lang="en-AU" sz="1200" dirty="0" smtClean="0">
                          <a:sym typeface="Wingdings"/>
                        </a:rPr>
                        <a:t></a:t>
                      </a:r>
                      <a:endParaRPr lang="en-AU" sz="1200" b="1" dirty="0">
                        <a:solidFill>
                          <a:srgbClr val="00B050"/>
                        </a:solidFill>
                      </a:endParaRPr>
                    </a:p>
                  </a:txBody>
                  <a:tcPr anchor="ctr"/>
                </a:tc>
                <a:tc>
                  <a:txBody>
                    <a:bodyPr/>
                    <a:lstStyle/>
                    <a:p>
                      <a:pPr algn="ctr"/>
                      <a:r>
                        <a:rPr lang="en-AU" sz="1200" dirty="0" smtClean="0">
                          <a:sym typeface="Wingdings"/>
                        </a:rPr>
                        <a:t></a:t>
                      </a:r>
                      <a:endParaRPr lang="en-AU" sz="1200" b="1" dirty="0">
                        <a:solidFill>
                          <a:srgbClr val="00B050"/>
                        </a:solidFill>
                      </a:endParaRPr>
                    </a:p>
                  </a:txBody>
                  <a:tcPr anchor="ctr"/>
                </a:tc>
              </a:tr>
              <a:tr h="288000">
                <a:tc>
                  <a:txBody>
                    <a:bodyPr/>
                    <a:lstStyle/>
                    <a:p>
                      <a:r>
                        <a:rPr lang="en-AU" sz="1200" dirty="0" smtClean="0"/>
                        <a:t>Impression count fee</a:t>
                      </a:r>
                      <a:endParaRPr lang="en-AU" sz="1200" dirty="0"/>
                    </a:p>
                  </a:txBody>
                  <a:tcPr anchor="ctr"/>
                </a:tc>
                <a:tc>
                  <a:txBody>
                    <a:bodyPr/>
                    <a:lstStyle/>
                    <a:p>
                      <a:pPr algn="ctr"/>
                      <a:r>
                        <a:rPr lang="en-AU" sz="1400" dirty="0" smtClean="0">
                          <a:sym typeface="Wingdings"/>
                        </a:rPr>
                        <a:t></a:t>
                      </a:r>
                      <a:endParaRPr lang="en-AU" sz="1400" b="1" dirty="0">
                        <a:solidFill>
                          <a:srgbClr val="00B050"/>
                        </a:solidFill>
                      </a:endParaRPr>
                    </a:p>
                  </a:txBody>
                  <a:tcPr anchor="ctr"/>
                </a:tc>
                <a:tc>
                  <a:txBody>
                    <a:bodyPr/>
                    <a:lstStyle/>
                    <a:p>
                      <a:endParaRPr lang="en-AU" sz="1200" dirty="0"/>
                    </a:p>
                  </a:txBody>
                  <a:tcPr anchor="ctr"/>
                </a:tc>
                <a:tc>
                  <a:txBody>
                    <a:bodyPr/>
                    <a:lstStyle/>
                    <a:p>
                      <a:endParaRPr lang="en-AU" sz="1200" dirty="0"/>
                    </a:p>
                  </a:txBody>
                  <a:tcPr anchor="ctr"/>
                </a:tc>
              </a:tr>
              <a:tr h="288000">
                <a:tc>
                  <a:txBody>
                    <a:bodyPr/>
                    <a:lstStyle/>
                    <a:p>
                      <a:r>
                        <a:rPr lang="en-AU" sz="1200" dirty="0" smtClean="0"/>
                        <a:t>Products</a:t>
                      </a:r>
                      <a:r>
                        <a:rPr lang="en-AU" sz="1200" baseline="0" dirty="0" smtClean="0"/>
                        <a:t> available for purchase 24 x 7</a:t>
                      </a:r>
                      <a:endParaRPr lang="en-AU" sz="1200" dirty="0"/>
                    </a:p>
                  </a:txBody>
                  <a:tcPr anchor="ctr"/>
                </a:tc>
                <a:tc>
                  <a:txBody>
                    <a:bodyPr/>
                    <a:lstStyle/>
                    <a:p>
                      <a:pPr algn="ctr"/>
                      <a:endParaRPr lang="en-AU" sz="1200" b="1" dirty="0">
                        <a:solidFill>
                          <a:srgbClr val="00B050"/>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200" dirty="0" smtClean="0">
                          <a:sym typeface="Wingdings"/>
                        </a:rPr>
                        <a:t></a:t>
                      </a:r>
                      <a:endParaRPr lang="en-AU" sz="1200" b="1" dirty="0">
                        <a:solidFill>
                          <a:srgbClr val="00B050"/>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200" dirty="0" smtClean="0">
                          <a:sym typeface="Wingdings"/>
                        </a:rPr>
                        <a:t></a:t>
                      </a:r>
                      <a:endParaRPr lang="en-AU" sz="1200" b="1" dirty="0">
                        <a:solidFill>
                          <a:srgbClr val="00B050"/>
                        </a:solidFill>
                      </a:endParaRPr>
                    </a:p>
                  </a:txBody>
                  <a:tcPr anchor="ctr"/>
                </a:tc>
              </a:tr>
              <a:tr h="288000">
                <a:tc>
                  <a:txBody>
                    <a:bodyPr/>
                    <a:lstStyle/>
                    <a:p>
                      <a:r>
                        <a:rPr lang="en-AU" sz="1200" dirty="0" smtClean="0"/>
                        <a:t>Products</a:t>
                      </a:r>
                      <a:r>
                        <a:rPr lang="en-AU" sz="1200" baseline="0" dirty="0" smtClean="0"/>
                        <a:t> available online</a:t>
                      </a:r>
                      <a:endParaRPr lang="en-AU" sz="1200" dirty="0"/>
                    </a:p>
                  </a:txBody>
                  <a:tcPr anchor="ctr"/>
                </a:tc>
                <a:tc>
                  <a:txBody>
                    <a:bodyPr/>
                    <a:lstStyle/>
                    <a:p>
                      <a:pPr algn="ctr"/>
                      <a:endParaRPr lang="en-AU" sz="1200" b="1" dirty="0">
                        <a:solidFill>
                          <a:srgbClr val="00B050"/>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200" dirty="0" smtClean="0">
                          <a:sym typeface="Wingdings"/>
                        </a:rPr>
                        <a:t></a:t>
                      </a:r>
                      <a:endParaRPr lang="en-AU" sz="1200" b="1" dirty="0">
                        <a:solidFill>
                          <a:srgbClr val="00B050"/>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200" dirty="0" smtClean="0">
                          <a:sym typeface="Wingdings"/>
                        </a:rPr>
                        <a:t></a:t>
                      </a:r>
                      <a:endParaRPr lang="en-AU" sz="1200" b="1" dirty="0">
                        <a:solidFill>
                          <a:srgbClr val="00B050"/>
                        </a:solidFill>
                      </a:endParaRPr>
                    </a:p>
                  </a:txBody>
                  <a:tcPr anchor="ctr"/>
                </a:tc>
              </a:tr>
              <a:tr h="288000">
                <a:tc>
                  <a:txBody>
                    <a:bodyPr/>
                    <a:lstStyle/>
                    <a:p>
                      <a:r>
                        <a:rPr lang="en-AU" sz="1200" smtClean="0"/>
                        <a:t>Pick up or Delivery Options</a:t>
                      </a:r>
                      <a:endParaRPr lang="en-AU" sz="1200" dirty="0"/>
                    </a:p>
                  </a:txBody>
                  <a:tcPr anchor="ctr"/>
                </a:tc>
                <a:tc>
                  <a:txBody>
                    <a:bodyPr/>
                    <a:lstStyle/>
                    <a:p>
                      <a:pPr algn="ctr"/>
                      <a:endParaRPr lang="en-AU" sz="1200" b="1" dirty="0">
                        <a:solidFill>
                          <a:srgbClr val="00B050"/>
                        </a:solidFill>
                      </a:endParaRPr>
                    </a:p>
                  </a:txBody>
                  <a:tcPr anchor="ctr"/>
                </a:tc>
                <a:tc>
                  <a:txBody>
                    <a:bodyPr/>
                    <a:lstStyle/>
                    <a:p>
                      <a:pPr algn="ctr"/>
                      <a:r>
                        <a:rPr lang="en-AU" sz="1200" dirty="0" smtClean="0">
                          <a:sym typeface="Wingdings"/>
                        </a:rPr>
                        <a:t></a:t>
                      </a:r>
                      <a:endParaRPr lang="en-AU" sz="1200" b="1" dirty="0">
                        <a:solidFill>
                          <a:srgbClr val="00B050"/>
                        </a:solidFill>
                      </a:endParaRPr>
                    </a:p>
                  </a:txBody>
                  <a:tcPr anchor="ctr"/>
                </a:tc>
                <a:tc>
                  <a:txBody>
                    <a:bodyPr/>
                    <a:lstStyle/>
                    <a:p>
                      <a:pPr algn="ctr"/>
                      <a:r>
                        <a:rPr lang="en-AU" sz="1200" dirty="0" smtClean="0">
                          <a:sym typeface="Wingdings"/>
                        </a:rPr>
                        <a:t></a:t>
                      </a:r>
                      <a:endParaRPr lang="en-AU" sz="1200" b="1" dirty="0">
                        <a:solidFill>
                          <a:srgbClr val="00B050"/>
                        </a:solidFill>
                      </a:endParaRPr>
                    </a:p>
                  </a:txBody>
                  <a:tcPr anchor="ctr"/>
                </a:tc>
              </a:tr>
              <a:tr h="288000">
                <a:tc>
                  <a:txBody>
                    <a:bodyPr/>
                    <a:lstStyle/>
                    <a:p>
                      <a:r>
                        <a:rPr lang="en-AU" sz="1200" dirty="0" smtClean="0"/>
                        <a:t>Assisted</a:t>
                      </a:r>
                      <a:r>
                        <a:rPr lang="en-AU" sz="1200" baseline="0" dirty="0" smtClean="0"/>
                        <a:t> listing (within 24 hours)</a:t>
                      </a:r>
                      <a:endParaRPr lang="en-AU" sz="1200" dirty="0"/>
                    </a:p>
                  </a:txBody>
                  <a:tcPr anchor="ctr"/>
                </a:tc>
                <a:tc>
                  <a:txBody>
                    <a:bodyPr/>
                    <a:lstStyle/>
                    <a:p>
                      <a:pPr algn="ctr"/>
                      <a:endParaRPr lang="en-AU" sz="1200" b="1" dirty="0">
                        <a:solidFill>
                          <a:srgbClr val="00B050"/>
                        </a:solidFill>
                      </a:endParaRPr>
                    </a:p>
                  </a:txBody>
                  <a:tcPr anchor="ctr"/>
                </a:tc>
                <a:tc>
                  <a:txBody>
                    <a:bodyPr/>
                    <a:lstStyle/>
                    <a:p>
                      <a:pPr algn="ctr"/>
                      <a:endParaRPr lang="en-AU" sz="1200" b="1" dirty="0">
                        <a:solidFill>
                          <a:srgbClr val="00B050"/>
                        </a:solidFill>
                      </a:endParaRPr>
                    </a:p>
                  </a:txBody>
                  <a:tcPr anchor="ctr"/>
                </a:tc>
                <a:tc>
                  <a:txBody>
                    <a:bodyPr/>
                    <a:lstStyle/>
                    <a:p>
                      <a:pPr algn="ctr"/>
                      <a:r>
                        <a:rPr lang="en-AU" sz="1200" dirty="0" smtClean="0">
                          <a:sym typeface="Wingdings"/>
                        </a:rPr>
                        <a:t></a:t>
                      </a:r>
                      <a:endParaRPr lang="en-AU" sz="1200" b="1" dirty="0">
                        <a:solidFill>
                          <a:srgbClr val="00B050"/>
                        </a:solidFill>
                      </a:endParaRPr>
                    </a:p>
                  </a:txBody>
                  <a:tcPr anchor="ctr"/>
                </a:tc>
              </a:tr>
              <a:tr h="288000">
                <a:tc>
                  <a:txBody>
                    <a:bodyPr/>
                    <a:lstStyle/>
                    <a:p>
                      <a:r>
                        <a:rPr lang="en-AU" sz="1200" dirty="0" smtClean="0"/>
                        <a:t>Number of listed</a:t>
                      </a:r>
                      <a:r>
                        <a:rPr lang="en-AU" sz="1200" baseline="0" dirty="0" smtClean="0"/>
                        <a:t> products</a:t>
                      </a:r>
                      <a:endParaRPr lang="en-AU" sz="1200" dirty="0"/>
                    </a:p>
                  </a:txBody>
                  <a:tcPr anchor="ctr"/>
                </a:tc>
                <a:tc>
                  <a:txBody>
                    <a:bodyPr/>
                    <a:lstStyle/>
                    <a:p>
                      <a:pPr algn="ctr"/>
                      <a:r>
                        <a:rPr lang="en-AU" sz="1200" dirty="0" smtClean="0"/>
                        <a:t>Unlimited</a:t>
                      </a:r>
                      <a:endParaRPr lang="en-AU" sz="1200" dirty="0"/>
                    </a:p>
                  </a:txBody>
                  <a:tcPr anchor="ctr"/>
                </a:tc>
                <a:tc>
                  <a:txBody>
                    <a:bodyPr/>
                    <a:lstStyle/>
                    <a:p>
                      <a:pPr algn="ctr"/>
                      <a:r>
                        <a:rPr lang="en-AU" sz="1200" dirty="0" smtClean="0"/>
                        <a:t>Unlimited</a:t>
                      </a:r>
                      <a:endParaRPr lang="en-AU" sz="1200" dirty="0"/>
                    </a:p>
                  </a:txBody>
                  <a:tcPr anchor="ctr"/>
                </a:tc>
                <a:tc>
                  <a:txBody>
                    <a:bodyPr/>
                    <a:lstStyle/>
                    <a:p>
                      <a:pPr algn="ctr"/>
                      <a:r>
                        <a:rPr lang="en-AU" sz="1200" dirty="0" smtClean="0"/>
                        <a:t>Unlimited</a:t>
                      </a:r>
                      <a:endParaRPr lang="en-AU" sz="1200" dirty="0"/>
                    </a:p>
                  </a:txBody>
                  <a:tcPr anchor="ctr"/>
                </a:tc>
              </a:tr>
              <a:tr h="288000">
                <a:tc>
                  <a:txBody>
                    <a:bodyPr/>
                    <a:lstStyle/>
                    <a:p>
                      <a:r>
                        <a:rPr lang="en-AU" sz="1200" dirty="0" smtClean="0"/>
                        <a:t>Shopping cart</a:t>
                      </a:r>
                      <a:endParaRPr lang="en-AU" sz="1200" dirty="0"/>
                    </a:p>
                  </a:txBody>
                  <a:tcPr anchor="ctr"/>
                </a:tc>
                <a:tc>
                  <a:txBody>
                    <a:bodyPr/>
                    <a:lstStyle/>
                    <a:p>
                      <a:endParaRPr lang="en-AU" sz="1200" dirty="0"/>
                    </a:p>
                  </a:txBody>
                  <a:tcPr anchor="ctr"/>
                </a:tc>
                <a:tc>
                  <a:txBody>
                    <a:bodyPr/>
                    <a:lstStyle/>
                    <a:p>
                      <a:pPr algn="ctr"/>
                      <a:r>
                        <a:rPr lang="en-AU" sz="1200" dirty="0" smtClean="0">
                          <a:sym typeface="Wingdings"/>
                        </a:rPr>
                        <a:t></a:t>
                      </a:r>
                      <a:endParaRPr lang="en-AU" sz="1200" b="1" dirty="0">
                        <a:solidFill>
                          <a:srgbClr val="00B050"/>
                        </a:solidFill>
                      </a:endParaRPr>
                    </a:p>
                  </a:txBody>
                  <a:tcPr anchor="ctr"/>
                </a:tc>
                <a:tc>
                  <a:txBody>
                    <a:bodyPr/>
                    <a:lstStyle/>
                    <a:p>
                      <a:pPr algn="ctr"/>
                      <a:r>
                        <a:rPr lang="en-AU" sz="1200" dirty="0" smtClean="0">
                          <a:sym typeface="Wingdings"/>
                        </a:rPr>
                        <a:t></a:t>
                      </a:r>
                      <a:endParaRPr lang="en-AU" sz="1200" b="1" dirty="0">
                        <a:solidFill>
                          <a:srgbClr val="00B050"/>
                        </a:solidFill>
                      </a:endParaRPr>
                    </a:p>
                  </a:txBody>
                  <a:tcPr anchor="ctr"/>
                </a:tc>
              </a:tr>
              <a:tr h="288000">
                <a:tc>
                  <a:txBody>
                    <a:bodyPr/>
                    <a:lstStyle/>
                    <a:p>
                      <a:r>
                        <a:rPr lang="en-AU" sz="1200" dirty="0" smtClean="0"/>
                        <a:t>Online customer payments</a:t>
                      </a:r>
                      <a:endParaRPr lang="en-AU" sz="1200" dirty="0"/>
                    </a:p>
                  </a:txBody>
                  <a:tcPr anchor="ctr"/>
                </a:tc>
                <a:tc>
                  <a:txBody>
                    <a:bodyPr/>
                    <a:lstStyle/>
                    <a:p>
                      <a:endParaRPr lang="en-AU" sz="1200" dirty="0"/>
                    </a:p>
                  </a:txBody>
                  <a:tcPr anchor="ctr"/>
                </a:tc>
                <a:tc>
                  <a:txBody>
                    <a:bodyPr/>
                    <a:lstStyle/>
                    <a:p>
                      <a:pPr algn="ctr"/>
                      <a:r>
                        <a:rPr lang="en-AU" sz="1200" dirty="0" smtClean="0">
                          <a:sym typeface="Wingdings"/>
                        </a:rPr>
                        <a:t></a:t>
                      </a:r>
                      <a:endParaRPr lang="en-AU" sz="1200" b="1" dirty="0">
                        <a:solidFill>
                          <a:srgbClr val="00B050"/>
                        </a:solidFill>
                      </a:endParaRPr>
                    </a:p>
                  </a:txBody>
                  <a:tcPr anchor="ctr"/>
                </a:tc>
                <a:tc>
                  <a:txBody>
                    <a:bodyPr/>
                    <a:lstStyle/>
                    <a:p>
                      <a:pPr algn="ctr"/>
                      <a:r>
                        <a:rPr lang="en-AU" sz="1200" dirty="0" smtClean="0">
                          <a:sym typeface="Wingdings"/>
                        </a:rPr>
                        <a:t></a:t>
                      </a:r>
                      <a:endParaRPr lang="en-AU" sz="1200" b="1" dirty="0">
                        <a:solidFill>
                          <a:srgbClr val="00B050"/>
                        </a:solidFill>
                      </a:endParaRPr>
                    </a:p>
                  </a:txBody>
                  <a:tcPr anchor="ctr"/>
                </a:tc>
              </a:tr>
              <a:tr h="288000">
                <a:tc>
                  <a:txBody>
                    <a:bodyPr/>
                    <a:lstStyle/>
                    <a:p>
                      <a:r>
                        <a:rPr lang="en-AU" sz="1200" dirty="0" smtClean="0"/>
                        <a:t>Help</a:t>
                      </a:r>
                      <a:r>
                        <a:rPr lang="en-AU" sz="1200" baseline="0" dirty="0" smtClean="0"/>
                        <a:t> desk response time</a:t>
                      </a:r>
                      <a:endParaRPr lang="en-AU" sz="1200" dirty="0"/>
                    </a:p>
                  </a:txBody>
                  <a:tcPr anchor="ctr"/>
                </a:tc>
                <a:tc>
                  <a:txBody>
                    <a:bodyPr/>
                    <a:lstStyle/>
                    <a:p>
                      <a:pPr algn="ctr"/>
                      <a:r>
                        <a:rPr lang="en-AU" sz="1200" dirty="0" smtClean="0"/>
                        <a:t>6 hours</a:t>
                      </a:r>
                      <a:endParaRPr lang="en-AU" sz="1200" dirty="0"/>
                    </a:p>
                  </a:txBody>
                  <a:tcPr anchor="ctr"/>
                </a:tc>
                <a:tc>
                  <a:txBody>
                    <a:bodyPr/>
                    <a:lstStyle/>
                    <a:p>
                      <a:pPr algn="ctr"/>
                      <a:r>
                        <a:rPr lang="en-AU" sz="1200" dirty="0" smtClean="0"/>
                        <a:t>4 hours</a:t>
                      </a:r>
                      <a:endParaRPr lang="en-AU" sz="1200" dirty="0"/>
                    </a:p>
                  </a:txBody>
                  <a:tcPr anchor="ctr"/>
                </a:tc>
                <a:tc>
                  <a:txBody>
                    <a:bodyPr/>
                    <a:lstStyle/>
                    <a:p>
                      <a:pPr algn="ctr"/>
                      <a:r>
                        <a:rPr lang="en-AU" sz="1200" dirty="0" smtClean="0"/>
                        <a:t>4 hours</a:t>
                      </a:r>
                      <a:endParaRPr lang="en-AU" sz="1200" dirty="0"/>
                    </a:p>
                  </a:txBody>
                  <a:tcPr anchor="ctr"/>
                </a:tc>
              </a:tr>
              <a:tr h="288000">
                <a:tc>
                  <a:txBody>
                    <a:bodyPr/>
                    <a:lstStyle/>
                    <a:p>
                      <a:r>
                        <a:rPr lang="en-AU" sz="1200" dirty="0" smtClean="0"/>
                        <a:t>Available android</a:t>
                      </a:r>
                      <a:r>
                        <a:rPr lang="en-AU" sz="1200" baseline="0" dirty="0" smtClean="0"/>
                        <a:t> and </a:t>
                      </a:r>
                      <a:r>
                        <a:rPr lang="en-AU" sz="1200" baseline="0" dirty="0" err="1" smtClean="0"/>
                        <a:t>iPhone</a:t>
                      </a:r>
                      <a:endParaRPr lang="en-AU" sz="1200" dirty="0"/>
                    </a:p>
                  </a:txBody>
                  <a:tcPr anchor="ctr"/>
                </a:tc>
                <a:tc>
                  <a:txBody>
                    <a:bodyPr/>
                    <a:lstStyle/>
                    <a:p>
                      <a:pPr algn="ctr"/>
                      <a:r>
                        <a:rPr lang="en-AU" sz="1200" dirty="0" smtClean="0">
                          <a:sym typeface="Wingdings"/>
                        </a:rPr>
                        <a:t></a:t>
                      </a:r>
                      <a:endParaRPr lang="en-AU" sz="1200" b="1" dirty="0">
                        <a:solidFill>
                          <a:srgbClr val="00B050"/>
                        </a:solidFill>
                      </a:endParaRPr>
                    </a:p>
                  </a:txBody>
                  <a:tcPr anchor="ctr"/>
                </a:tc>
                <a:tc>
                  <a:txBody>
                    <a:bodyPr/>
                    <a:lstStyle/>
                    <a:p>
                      <a:pPr algn="ctr"/>
                      <a:r>
                        <a:rPr lang="en-AU" sz="1200" dirty="0" smtClean="0">
                          <a:sym typeface="Wingdings"/>
                        </a:rPr>
                        <a:t></a:t>
                      </a:r>
                      <a:endParaRPr lang="en-AU" sz="1200" b="1" dirty="0">
                        <a:solidFill>
                          <a:srgbClr val="00B050"/>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200" dirty="0" smtClean="0">
                          <a:sym typeface="Wingdings"/>
                        </a:rPr>
                        <a:t></a:t>
                      </a:r>
                      <a:endParaRPr lang="en-AU" sz="1200" b="1" dirty="0" smtClean="0">
                        <a:solidFill>
                          <a:srgbClr val="00B050"/>
                        </a:solidFill>
                      </a:endParaRPr>
                    </a:p>
                    <a:p>
                      <a:pPr algn="ctr"/>
                      <a:endParaRPr lang="en-AU" sz="1200" dirty="0"/>
                    </a:p>
                  </a:txBody>
                  <a:tcPr anchor="ctr"/>
                </a:tc>
              </a:tr>
            </a:tbl>
          </a:graphicData>
        </a:graphic>
      </p:graphicFrame>
      <p:sp>
        <p:nvSpPr>
          <p:cNvPr id="4" name="TextBox 3"/>
          <p:cNvSpPr txBox="1"/>
          <p:nvPr/>
        </p:nvSpPr>
        <p:spPr>
          <a:xfrm>
            <a:off x="3275856" y="4394066"/>
            <a:ext cx="5688632" cy="360000"/>
          </a:xfrm>
          <a:prstGeom prst="rect">
            <a:avLst/>
          </a:prstGeom>
          <a:solidFill>
            <a:schemeClr val="accent6">
              <a:lumMod val="60000"/>
              <a:lumOff val="40000"/>
            </a:schemeClr>
          </a:solidFill>
        </p:spPr>
        <p:txBody>
          <a:bodyPr wrap="square" rtlCol="0" anchor="ctr" anchorCtr="0">
            <a:spAutoFit/>
          </a:bodyPr>
          <a:lstStyle/>
          <a:p>
            <a:pPr algn="ctr"/>
            <a:r>
              <a:rPr lang="en-AU" sz="2000" b="1" dirty="0" smtClean="0">
                <a:latin typeface="+mj-lt"/>
              </a:rPr>
              <a:t>Extras</a:t>
            </a:r>
            <a:r>
              <a:rPr lang="en-AU" sz="2800" dirty="0" smtClean="0"/>
              <a:t> </a:t>
            </a:r>
            <a:r>
              <a:rPr lang="en-AU" sz="1200" dirty="0" smtClean="0"/>
              <a:t>(available with any of the above packages)</a:t>
            </a:r>
            <a:endParaRPr lang="en-AU" sz="1200" dirty="0"/>
          </a:p>
        </p:txBody>
      </p:sp>
      <p:sp>
        <p:nvSpPr>
          <p:cNvPr id="20" name="TextBox 19"/>
          <p:cNvSpPr txBox="1"/>
          <p:nvPr/>
        </p:nvSpPr>
        <p:spPr>
          <a:xfrm>
            <a:off x="4608512" y="4682058"/>
            <a:ext cx="3483496" cy="892552"/>
          </a:xfrm>
          <a:prstGeom prst="rect">
            <a:avLst/>
          </a:prstGeom>
          <a:noFill/>
        </p:spPr>
        <p:txBody>
          <a:bodyPr wrap="square" rtlCol="0">
            <a:spAutoFit/>
          </a:bodyPr>
          <a:lstStyle/>
          <a:p>
            <a:r>
              <a:rPr lang="en-AU" sz="1600" b="1" dirty="0" smtClean="0"/>
              <a:t>Home Page Banner</a:t>
            </a:r>
          </a:p>
          <a:p>
            <a:r>
              <a:rPr lang="en-AU" sz="1200" b="1" i="1" dirty="0" smtClean="0"/>
              <a:t>For Extra Exposure</a:t>
            </a:r>
          </a:p>
          <a:p>
            <a:r>
              <a:rPr lang="en-AU" sz="1200" i="1" dirty="0" smtClean="0"/>
              <a:t>Ads Must be booked in advance &amp; price is not Inclusive of Design Creation </a:t>
            </a:r>
          </a:p>
        </p:txBody>
      </p:sp>
      <p:pic>
        <p:nvPicPr>
          <p:cNvPr id="21" name="Picture 20" descr="advertising.jpg"/>
          <p:cNvPicPr>
            <a:picLocks noChangeAspect="1"/>
          </p:cNvPicPr>
          <p:nvPr/>
        </p:nvPicPr>
        <p:blipFill>
          <a:blip r:embed="rId3" cstate="print"/>
          <a:stretch>
            <a:fillRect/>
          </a:stretch>
        </p:blipFill>
        <p:spPr>
          <a:xfrm>
            <a:off x="3419872" y="4766350"/>
            <a:ext cx="1106102" cy="828509"/>
          </a:xfrm>
          <a:prstGeom prst="rect">
            <a:avLst/>
          </a:prstGeom>
        </p:spPr>
      </p:pic>
      <p:pic>
        <p:nvPicPr>
          <p:cNvPr id="1026" name="Picture 2" descr="C:\Users\josephk\AppData\Local\Microsoft\Windows\Temporary Internet Files\Content.IE5\GVJLENXD\MC900357499[1].wmf"/>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518009" y="5831540"/>
            <a:ext cx="909828" cy="909828"/>
          </a:xfrm>
          <a:prstGeom prst="rect">
            <a:avLst/>
          </a:prstGeom>
          <a:noFill/>
          <a:extLst>
            <a:ext uri="{909E8E84-426E-40DD-AFC4-6F175D3DCCD1}">
              <a14:hiddenFill xmlns="" xmlns:a14="http://schemas.microsoft.com/office/drawing/2010/main">
                <a:solidFill>
                  <a:srgbClr val="FFFFFF"/>
                </a:solidFill>
              </a14:hiddenFill>
            </a:ext>
          </a:extLst>
        </p:spPr>
      </p:pic>
      <p:sp>
        <p:nvSpPr>
          <p:cNvPr id="22" name="TextBox 21"/>
          <p:cNvSpPr txBox="1"/>
          <p:nvPr/>
        </p:nvSpPr>
        <p:spPr>
          <a:xfrm>
            <a:off x="4608512" y="5834186"/>
            <a:ext cx="3483496" cy="892552"/>
          </a:xfrm>
          <a:prstGeom prst="rect">
            <a:avLst/>
          </a:prstGeom>
          <a:noFill/>
        </p:spPr>
        <p:txBody>
          <a:bodyPr wrap="square" rtlCol="0">
            <a:spAutoFit/>
          </a:bodyPr>
          <a:lstStyle/>
          <a:p>
            <a:r>
              <a:rPr lang="en-AU" sz="1600" b="1" dirty="0" smtClean="0"/>
              <a:t>Complete turn key solution</a:t>
            </a:r>
          </a:p>
          <a:p>
            <a:r>
              <a:rPr lang="en-AU" sz="1200" b="1" i="1" dirty="0" smtClean="0"/>
              <a:t>For hassle free start up</a:t>
            </a:r>
          </a:p>
          <a:p>
            <a:r>
              <a:rPr lang="en-AU" sz="1200" i="1" dirty="0" smtClean="0"/>
              <a:t>Includes uploading of all your initial product offerings and hardware configuration (hardware not included)</a:t>
            </a:r>
          </a:p>
        </p:txBody>
      </p:sp>
    </p:spTree>
    <p:extLst>
      <p:ext uri="{BB962C8B-B14F-4D97-AF65-F5344CB8AC3E}">
        <p14:creationId xmlns="" xmlns:p14="http://schemas.microsoft.com/office/powerpoint/2010/main" val="32912132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0"/>
            <a:ext cx="3131840" cy="6858000"/>
          </a:xfrm>
          <a:prstGeom prst="rect">
            <a:avLst/>
          </a:prstGeom>
          <a:solidFill>
            <a:srgbClr val="F77F2D"/>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AU"/>
          </a:p>
        </p:txBody>
      </p:sp>
      <p:sp>
        <p:nvSpPr>
          <p:cNvPr id="2" name="TextBox 1"/>
          <p:cNvSpPr txBox="1"/>
          <p:nvPr/>
        </p:nvSpPr>
        <p:spPr>
          <a:xfrm>
            <a:off x="683568" y="0"/>
            <a:ext cx="5508104" cy="707886"/>
          </a:xfrm>
          <a:prstGeom prst="rect">
            <a:avLst/>
          </a:prstGeom>
          <a:noFill/>
        </p:spPr>
        <p:txBody>
          <a:bodyPr wrap="square" rtlCol="0">
            <a:spAutoFit/>
          </a:bodyPr>
          <a:lstStyle/>
          <a:p>
            <a:pPr algn="ctr"/>
            <a:r>
              <a:rPr lang="en-AU" sz="4000" dirty="0" smtClean="0">
                <a:solidFill>
                  <a:schemeClr val="bg1"/>
                </a:solidFill>
                <a:latin typeface="Harlow Solid Italic" pitchFamily="82" charset="0"/>
              </a:rPr>
              <a:t>I Want </a:t>
            </a:r>
            <a:r>
              <a:rPr lang="en-AU" sz="4000" dirty="0" smtClean="0">
                <a:solidFill>
                  <a:srgbClr val="F77F2D"/>
                </a:solidFill>
                <a:latin typeface="Harlow Solid Italic" pitchFamily="82" charset="0"/>
              </a:rPr>
              <a:t>to Sign Up</a:t>
            </a:r>
            <a:endParaRPr lang="en-AU" sz="4000" dirty="0">
              <a:solidFill>
                <a:srgbClr val="F77F2D"/>
              </a:solidFill>
              <a:latin typeface="Harlow Solid Italic" pitchFamily="82" charset="0"/>
            </a:endParaRPr>
          </a:p>
        </p:txBody>
      </p:sp>
      <p:sp>
        <p:nvSpPr>
          <p:cNvPr id="8" name="TextBox 7"/>
          <p:cNvSpPr txBox="1"/>
          <p:nvPr/>
        </p:nvSpPr>
        <p:spPr>
          <a:xfrm>
            <a:off x="611560" y="2700209"/>
            <a:ext cx="2376264" cy="584775"/>
          </a:xfrm>
          <a:prstGeom prst="rect">
            <a:avLst/>
          </a:prstGeom>
          <a:noFill/>
        </p:spPr>
        <p:txBody>
          <a:bodyPr wrap="square" rtlCol="0">
            <a:spAutoFit/>
          </a:bodyPr>
          <a:lstStyle/>
          <a:p>
            <a:pPr algn="r"/>
            <a:r>
              <a:rPr lang="en-AU" sz="3200" b="1" dirty="0" smtClean="0">
                <a:solidFill>
                  <a:schemeClr val="bg1"/>
                </a:solidFill>
              </a:rPr>
              <a:t>S</a:t>
            </a:r>
            <a:r>
              <a:rPr lang="en-AU" sz="1400" b="1" dirty="0" smtClean="0">
                <a:solidFill>
                  <a:schemeClr val="bg1"/>
                </a:solidFill>
              </a:rPr>
              <a:t>igning Up is simple!</a:t>
            </a:r>
            <a:endParaRPr lang="en-AU" sz="1400" dirty="0">
              <a:solidFill>
                <a:schemeClr val="bg1"/>
              </a:solidFill>
            </a:endParaRPr>
          </a:p>
        </p:txBody>
      </p:sp>
      <p:sp>
        <p:nvSpPr>
          <p:cNvPr id="5" name="TextBox 4"/>
          <p:cNvSpPr txBox="1"/>
          <p:nvPr/>
        </p:nvSpPr>
        <p:spPr>
          <a:xfrm>
            <a:off x="3168352" y="1090473"/>
            <a:ext cx="5975648" cy="6370975"/>
          </a:xfrm>
          <a:prstGeom prst="rect">
            <a:avLst/>
          </a:prstGeom>
          <a:noFill/>
        </p:spPr>
        <p:txBody>
          <a:bodyPr wrap="square" rtlCol="0">
            <a:spAutoFit/>
          </a:bodyPr>
          <a:lstStyle/>
          <a:p>
            <a:pPr>
              <a:lnSpc>
                <a:spcPct val="150000"/>
              </a:lnSpc>
            </a:pPr>
            <a:r>
              <a:rPr lang="en-AU" sz="1400" dirty="0" smtClean="0"/>
              <a:t>If you are interested in joining the revolution, the process is very simple.</a:t>
            </a:r>
          </a:p>
          <a:p>
            <a:pPr>
              <a:lnSpc>
                <a:spcPct val="150000"/>
              </a:lnSpc>
            </a:pPr>
            <a:endParaRPr lang="en-AU" sz="1400" dirty="0" smtClean="0"/>
          </a:p>
          <a:p>
            <a:pPr>
              <a:lnSpc>
                <a:spcPct val="150000"/>
              </a:lnSpc>
            </a:pPr>
            <a:r>
              <a:rPr lang="en-AU" sz="1400" dirty="0" smtClean="0"/>
              <a:t>Simply send an email to the address below notifying us of that you are interested in signing up along with the package you are interested in. We will contact you with a Insertion form for you to complete. </a:t>
            </a:r>
          </a:p>
          <a:p>
            <a:pPr>
              <a:lnSpc>
                <a:spcPct val="150000"/>
              </a:lnSpc>
            </a:pPr>
            <a:endParaRPr lang="en-AU" sz="1400" dirty="0" smtClean="0"/>
          </a:p>
          <a:p>
            <a:pPr>
              <a:lnSpc>
                <a:spcPct val="150000"/>
              </a:lnSpc>
            </a:pPr>
            <a:r>
              <a:rPr lang="en-AU" sz="1400" dirty="0" smtClean="0"/>
              <a:t>In no time you will be ready and advertising online.</a:t>
            </a:r>
          </a:p>
          <a:p>
            <a:pPr>
              <a:lnSpc>
                <a:spcPct val="150000"/>
              </a:lnSpc>
            </a:pPr>
            <a:endParaRPr lang="en-AU" sz="1400" dirty="0" smtClean="0"/>
          </a:p>
          <a:p>
            <a:pPr>
              <a:lnSpc>
                <a:spcPct val="150000"/>
              </a:lnSpc>
            </a:pPr>
            <a:endParaRPr lang="en-AU" sz="1400" dirty="0" smtClean="0"/>
          </a:p>
          <a:p>
            <a:pPr>
              <a:lnSpc>
                <a:spcPct val="150000"/>
              </a:lnSpc>
            </a:pPr>
            <a:endParaRPr lang="en-AU" sz="1400" dirty="0" smtClean="0"/>
          </a:p>
          <a:p>
            <a:pPr algn="ctr">
              <a:lnSpc>
                <a:spcPct val="150000"/>
              </a:lnSpc>
            </a:pPr>
            <a:r>
              <a:rPr lang="en-AU" sz="2400" b="1" dirty="0" smtClean="0"/>
              <a:t>Contact:</a:t>
            </a:r>
          </a:p>
          <a:p>
            <a:pPr algn="ctr">
              <a:lnSpc>
                <a:spcPct val="150000"/>
              </a:lnSpc>
            </a:pPr>
            <a:r>
              <a:rPr lang="en-AU" sz="2400" b="1" dirty="0" smtClean="0"/>
              <a:t>support@fishmeatsales.com.au</a:t>
            </a:r>
          </a:p>
          <a:p>
            <a:pPr>
              <a:lnSpc>
                <a:spcPct val="150000"/>
              </a:lnSpc>
            </a:pPr>
            <a:endParaRPr lang="en-AU" sz="1400" dirty="0" smtClean="0"/>
          </a:p>
          <a:p>
            <a:pPr>
              <a:lnSpc>
                <a:spcPct val="150000"/>
              </a:lnSpc>
            </a:pPr>
            <a:endParaRPr lang="en-AU" sz="1400" dirty="0" smtClean="0"/>
          </a:p>
          <a:p>
            <a:pPr>
              <a:lnSpc>
                <a:spcPct val="150000"/>
              </a:lnSpc>
            </a:pPr>
            <a:endParaRPr lang="en-AU" sz="1400" dirty="0" smtClean="0"/>
          </a:p>
          <a:p>
            <a:pPr>
              <a:lnSpc>
                <a:spcPct val="150000"/>
              </a:lnSpc>
            </a:pPr>
            <a:endParaRPr lang="en-AU" sz="1400" dirty="0" smtClean="0"/>
          </a:p>
          <a:p>
            <a:pPr>
              <a:lnSpc>
                <a:spcPct val="150000"/>
              </a:lnSpc>
            </a:pPr>
            <a:endParaRPr lang="en-AU" sz="1400" dirty="0" smtClean="0"/>
          </a:p>
          <a:p>
            <a:pPr lvl="1">
              <a:lnSpc>
                <a:spcPct val="150000"/>
              </a:lnSpc>
            </a:pPr>
            <a:endParaRPr lang="en-AU" sz="1400" dirty="0" smtClean="0"/>
          </a:p>
        </p:txBody>
      </p:sp>
      <p:pic>
        <p:nvPicPr>
          <p:cNvPr id="7" name="Picture 6" descr="sign-up-button.jpg"/>
          <p:cNvPicPr>
            <a:picLocks noChangeAspect="1"/>
          </p:cNvPicPr>
          <p:nvPr/>
        </p:nvPicPr>
        <p:blipFill>
          <a:blip r:embed="rId2" cstate="print"/>
          <a:stretch>
            <a:fillRect/>
          </a:stretch>
        </p:blipFill>
        <p:spPr>
          <a:xfrm>
            <a:off x="251520" y="4126087"/>
            <a:ext cx="2448272" cy="2731913"/>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2739</TotalTime>
  <Words>562</Words>
  <Application>Microsoft Office PowerPoint</Application>
  <PresentationFormat>On-screen Show (4:3)</PresentationFormat>
  <Paragraphs>101</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Slide 1</vt:lpstr>
      <vt:lpstr>Slide 2</vt:lpstr>
      <vt:lpstr>Slide 3</vt:lpstr>
      <vt:lpstr>Slide 4</vt:lpstr>
      <vt:lpstr>Slide 5</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Sinatra</dc:creator>
  <cp:lastModifiedBy>Sinatra</cp:lastModifiedBy>
  <cp:revision>219</cp:revision>
  <dcterms:created xsi:type="dcterms:W3CDTF">2013-10-18T23:10:29Z</dcterms:created>
  <dcterms:modified xsi:type="dcterms:W3CDTF">2014-02-17T07:36:39Z</dcterms:modified>
</cp:coreProperties>
</file>